
<file path=[Content_Types].xml><?xml version="1.0" encoding="utf-8"?>
<Types xmlns="http://schemas.openxmlformats.org/package/2006/content-types">
  <Default Extension="jfif" ContentType="image/jpeg"/>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13"/>
  </p:notesMasterIdLst>
  <p:sldIdLst>
    <p:sldId id="274" r:id="rId2"/>
    <p:sldId id="259" r:id="rId3"/>
    <p:sldId id="266" r:id="rId4"/>
    <p:sldId id="262" r:id="rId5"/>
    <p:sldId id="267" r:id="rId6"/>
    <p:sldId id="272" r:id="rId7"/>
    <p:sldId id="273" r:id="rId8"/>
    <p:sldId id="270" r:id="rId9"/>
    <p:sldId id="271" r:id="rId10"/>
    <p:sldId id="261" r:id="rId11"/>
    <p:sldId id="269" r:id="rId12"/>
  </p:sldIdLst>
  <p:sldSz cx="7559675" cy="1069181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51" userDrawn="1">
          <p15:clr>
            <a:srgbClr val="A4A3A4"/>
          </p15:clr>
        </p15:guide>
        <p15:guide id="2" pos="31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552A0"/>
    <a:srgbClr val="001F5B"/>
    <a:srgbClr val="B9233E"/>
    <a:srgbClr val="202F4B"/>
    <a:srgbClr val="FFE30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193"/>
    <p:restoredTop sz="94677"/>
  </p:normalViewPr>
  <p:slideViewPr>
    <p:cSldViewPr snapToGrid="0">
      <p:cViewPr varScale="1">
        <p:scale>
          <a:sx n="70" d="100"/>
          <a:sy n="70" d="100"/>
        </p:scale>
        <p:origin x="3330" y="66"/>
      </p:cViewPr>
      <p:guideLst>
        <p:guide orient="horz" pos="351"/>
        <p:guide pos="317"/>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1EE6AF-D436-48C6-AB24-DEE3A35A1A23}" type="datetimeFigureOut">
              <a:rPr lang="en-GB" smtClean="0"/>
              <a:t>01/05/2026</a:t>
            </a:fld>
            <a:endParaRPr lang="en-GB" dirty="0"/>
          </a:p>
        </p:txBody>
      </p:sp>
      <p:sp>
        <p:nvSpPr>
          <p:cNvPr id="4" name="Slide Image Placeholder 3"/>
          <p:cNvSpPr>
            <a:spLocks noGrp="1" noRot="1" noChangeAspect="1"/>
          </p:cNvSpPr>
          <p:nvPr>
            <p:ph type="sldImg" idx="2"/>
          </p:nvPr>
        </p:nvSpPr>
        <p:spPr>
          <a:xfrm>
            <a:off x="2338388" y="1143000"/>
            <a:ext cx="2181225"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6D556E2-02CA-40C1-B0CA-76EE20D5AD75}" type="slidenum">
              <a:rPr lang="en-GB" smtClean="0"/>
              <a:t>‹#›</a:t>
            </a:fld>
            <a:endParaRPr lang="en-GB" dirty="0"/>
          </a:p>
        </p:txBody>
      </p:sp>
    </p:spTree>
    <p:extLst>
      <p:ext uri="{BB962C8B-B14F-4D97-AF65-F5344CB8AC3E}">
        <p14:creationId xmlns:p14="http://schemas.microsoft.com/office/powerpoint/2010/main" val="37524256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1.xml"/><Relationship Id="rId5" Type="http://schemas.openxmlformats.org/officeDocument/2006/relationships/image" Target="../media/image11.svg"/><Relationship Id="rId4" Type="http://schemas.openxmlformats.org/officeDocument/2006/relationships/image" Target="../media/image10.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F3C038A-337E-C710-C8D9-37BCCCA9C992}"/>
              </a:ext>
            </a:extLst>
          </p:cNvPr>
          <p:cNvSpPr/>
          <p:nvPr userDrawn="1"/>
        </p:nvSpPr>
        <p:spPr>
          <a:xfrm>
            <a:off x="2" y="2"/>
            <a:ext cx="7559675" cy="10691813"/>
          </a:xfrm>
          <a:prstGeom prst="rect">
            <a:avLst/>
          </a:prstGeom>
          <a:solidFill>
            <a:srgbClr val="001F5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dirty="0"/>
          </a:p>
        </p:txBody>
      </p:sp>
      <p:pic>
        <p:nvPicPr>
          <p:cNvPr id="9" name="Graphic 8">
            <a:extLst>
              <a:ext uri="{FF2B5EF4-FFF2-40B4-BE49-F238E27FC236}">
                <a16:creationId xmlns:a16="http://schemas.microsoft.com/office/drawing/2014/main" id="{5A536ABC-E3CB-C681-FECF-4FE501CB6CC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8676568" y="7343962"/>
            <a:ext cx="24912810" cy="5610139"/>
          </a:xfrm>
          <a:prstGeom prst="rect">
            <a:avLst/>
          </a:prstGeom>
        </p:spPr>
      </p:pic>
      <p:sp>
        <p:nvSpPr>
          <p:cNvPr id="6" name="Text Placeholder 7">
            <a:extLst>
              <a:ext uri="{FF2B5EF4-FFF2-40B4-BE49-F238E27FC236}">
                <a16:creationId xmlns:a16="http://schemas.microsoft.com/office/drawing/2014/main" id="{84178B1A-E209-F6E0-C447-E2DA6D72C46D}"/>
              </a:ext>
            </a:extLst>
          </p:cNvPr>
          <p:cNvSpPr>
            <a:spLocks noGrp="1"/>
          </p:cNvSpPr>
          <p:nvPr>
            <p:ph type="body" sz="quarter" idx="13" hasCustomPrompt="1"/>
          </p:nvPr>
        </p:nvSpPr>
        <p:spPr>
          <a:xfrm>
            <a:off x="628933" y="6470996"/>
            <a:ext cx="6301813" cy="609213"/>
          </a:xfrm>
        </p:spPr>
        <p:txBody>
          <a:bodyPr>
            <a:normAutofit/>
          </a:bodyPr>
          <a:lstStyle>
            <a:lvl1pPr marL="0" indent="0" algn="ctr">
              <a:buNone/>
              <a:defRPr sz="4000" b="1" i="0">
                <a:solidFill>
                  <a:schemeClr val="bg1"/>
                </a:solidFill>
                <a:latin typeface="Barlow" pitchFamily="2" charset="77"/>
              </a:defRPr>
            </a:lvl1pPr>
          </a:lstStyle>
          <a:p>
            <a:pPr lvl="0"/>
            <a:r>
              <a:rPr lang="en-US" dirty="0"/>
              <a:t>School name</a:t>
            </a:r>
          </a:p>
        </p:txBody>
      </p:sp>
      <p:sp>
        <p:nvSpPr>
          <p:cNvPr id="7" name="Text Placeholder 7">
            <a:extLst>
              <a:ext uri="{FF2B5EF4-FFF2-40B4-BE49-F238E27FC236}">
                <a16:creationId xmlns:a16="http://schemas.microsoft.com/office/drawing/2014/main" id="{CD3AD5D6-43D8-EEBA-D844-B03B17345B35}"/>
              </a:ext>
            </a:extLst>
          </p:cNvPr>
          <p:cNvSpPr>
            <a:spLocks noGrp="1"/>
          </p:cNvSpPr>
          <p:nvPr>
            <p:ph type="body" sz="quarter" idx="14" hasCustomPrompt="1"/>
          </p:nvPr>
        </p:nvSpPr>
        <p:spPr>
          <a:xfrm>
            <a:off x="628932" y="7122074"/>
            <a:ext cx="6301813" cy="1623310"/>
          </a:xfrm>
        </p:spPr>
        <p:txBody>
          <a:bodyPr>
            <a:normAutofit/>
          </a:bodyPr>
          <a:lstStyle>
            <a:lvl1pPr marL="0" indent="0" algn="ctr">
              <a:buNone/>
              <a:defRPr sz="4000" b="1" i="0">
                <a:solidFill>
                  <a:srgbClr val="B9233E"/>
                </a:solidFill>
                <a:latin typeface="Barlow" pitchFamily="2" charset="77"/>
              </a:defRPr>
            </a:lvl1pPr>
          </a:lstStyle>
          <a:p>
            <a:pPr lvl="0"/>
            <a:r>
              <a:rPr lang="en-US" dirty="0"/>
              <a:t>(month) (year) </a:t>
            </a:r>
            <a:br>
              <a:rPr lang="en-US" dirty="0"/>
            </a:br>
            <a:r>
              <a:rPr lang="en-US" dirty="0"/>
              <a:t>Newsletter</a:t>
            </a:r>
          </a:p>
        </p:txBody>
      </p:sp>
      <p:pic>
        <p:nvPicPr>
          <p:cNvPr id="11" name="Picture 10" descr="A circle with colorful hand prints around a heart&#10;&#10;Description automatically generated">
            <a:extLst>
              <a:ext uri="{FF2B5EF4-FFF2-40B4-BE49-F238E27FC236}">
                <a16:creationId xmlns:a16="http://schemas.microsoft.com/office/drawing/2014/main" id="{18DCF35A-ED3F-5823-8208-F37FB788ABE7}"/>
              </a:ext>
            </a:extLst>
          </p:cNvPr>
          <p:cNvPicPr>
            <a:picLocks noChangeAspect="1"/>
          </p:cNvPicPr>
          <p:nvPr userDrawn="1"/>
        </p:nvPicPr>
        <p:blipFill>
          <a:blip r:embed="rId4"/>
          <a:stretch>
            <a:fillRect/>
          </a:stretch>
        </p:blipFill>
        <p:spPr>
          <a:xfrm>
            <a:off x="3779838" y="9013058"/>
            <a:ext cx="816618" cy="816618"/>
          </a:xfrm>
          <a:prstGeom prst="rect">
            <a:avLst/>
          </a:prstGeom>
        </p:spPr>
      </p:pic>
      <p:pic>
        <p:nvPicPr>
          <p:cNvPr id="14" name="Picture 13" descr="A gold and red coat of arms&#10;&#10;Description automatically generated">
            <a:extLst>
              <a:ext uri="{FF2B5EF4-FFF2-40B4-BE49-F238E27FC236}">
                <a16:creationId xmlns:a16="http://schemas.microsoft.com/office/drawing/2014/main" id="{669927EF-89CF-2A1A-71AE-E530C0E9D308}"/>
              </a:ext>
            </a:extLst>
          </p:cNvPr>
          <p:cNvPicPr>
            <a:picLocks noChangeAspect="1"/>
          </p:cNvPicPr>
          <p:nvPr userDrawn="1"/>
        </p:nvPicPr>
        <p:blipFill>
          <a:blip r:embed="rId5"/>
          <a:stretch>
            <a:fillRect/>
          </a:stretch>
        </p:blipFill>
        <p:spPr>
          <a:xfrm>
            <a:off x="3002653" y="8928928"/>
            <a:ext cx="530136" cy="981521"/>
          </a:xfrm>
          <a:prstGeom prst="rect">
            <a:avLst/>
          </a:prstGeom>
        </p:spPr>
      </p:pic>
      <p:pic>
        <p:nvPicPr>
          <p:cNvPr id="3" name="Picture 2" descr="A logo of a bird and a cross&#10;&#10;Description automatically generated">
            <a:extLst>
              <a:ext uri="{FF2B5EF4-FFF2-40B4-BE49-F238E27FC236}">
                <a16:creationId xmlns:a16="http://schemas.microsoft.com/office/drawing/2014/main" id="{677FCD44-E095-F43C-C68B-0199C303CC7C}"/>
              </a:ext>
            </a:extLst>
          </p:cNvPr>
          <p:cNvPicPr>
            <a:picLocks noChangeAspect="1"/>
          </p:cNvPicPr>
          <p:nvPr userDrawn="1"/>
        </p:nvPicPr>
        <p:blipFill>
          <a:blip r:embed="rId6"/>
          <a:stretch>
            <a:fillRect/>
          </a:stretch>
        </p:blipFill>
        <p:spPr>
          <a:xfrm>
            <a:off x="2" y="-479465"/>
            <a:ext cx="7559675" cy="7559674"/>
          </a:xfrm>
          <a:prstGeom prst="rect">
            <a:avLst/>
          </a:prstGeom>
        </p:spPr>
      </p:pic>
    </p:spTree>
    <p:extLst>
      <p:ext uri="{BB962C8B-B14F-4D97-AF65-F5344CB8AC3E}">
        <p14:creationId xmlns:p14="http://schemas.microsoft.com/office/powerpoint/2010/main" val="2595441039"/>
      </p:ext>
    </p:extLst>
  </p:cSld>
  <p:clrMapOvr>
    <a:masterClrMapping/>
  </p:clrMapOvr>
  <p:extLst>
    <p:ext uri="{DCECCB84-F9BA-43D5-87BE-67443E8EF086}">
      <p15:sldGuideLst xmlns:p15="http://schemas.microsoft.com/office/powerpoint/2012/main">
        <p15:guide id="1" orient="horz" pos="4592" userDrawn="1">
          <p15:clr>
            <a:srgbClr val="FBAE40"/>
          </p15:clr>
        </p15:guide>
        <p15:guide id="2" pos="272"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32" name="Graphic 31">
            <a:extLst>
              <a:ext uri="{FF2B5EF4-FFF2-40B4-BE49-F238E27FC236}">
                <a16:creationId xmlns:a16="http://schemas.microsoft.com/office/drawing/2014/main" id="{D681066C-82AD-17EB-8E37-67CA5CF4805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0800000">
            <a:off x="-2745958" y="-1182012"/>
            <a:ext cx="15073278" cy="3394364"/>
          </a:xfrm>
          <a:prstGeom prst="rect">
            <a:avLst/>
          </a:prstGeom>
        </p:spPr>
      </p:pic>
      <p:pic>
        <p:nvPicPr>
          <p:cNvPr id="31" name="Graphic 30">
            <a:extLst>
              <a:ext uri="{FF2B5EF4-FFF2-40B4-BE49-F238E27FC236}">
                <a16:creationId xmlns:a16="http://schemas.microsoft.com/office/drawing/2014/main" id="{5610D2F5-7E49-69EA-2C9C-75A925702F64}"/>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345082" y="7694628"/>
            <a:ext cx="17797438" cy="4007822"/>
          </a:xfrm>
          <a:prstGeom prst="rect">
            <a:avLst/>
          </a:prstGeom>
        </p:spPr>
      </p:pic>
      <p:sp>
        <p:nvSpPr>
          <p:cNvPr id="9" name="Picture Placeholder 9">
            <a:extLst>
              <a:ext uri="{FF2B5EF4-FFF2-40B4-BE49-F238E27FC236}">
                <a16:creationId xmlns:a16="http://schemas.microsoft.com/office/drawing/2014/main" id="{E3770F14-C85D-81B7-F4B8-19E55581C176}"/>
              </a:ext>
            </a:extLst>
          </p:cNvPr>
          <p:cNvSpPr>
            <a:spLocks noGrp="1"/>
          </p:cNvSpPr>
          <p:nvPr>
            <p:ph type="pic" sz="quarter" idx="11"/>
          </p:nvPr>
        </p:nvSpPr>
        <p:spPr>
          <a:xfrm>
            <a:off x="626381" y="648465"/>
            <a:ext cx="6329364" cy="4430850"/>
          </a:xfrm>
        </p:spPr>
        <p:txBody>
          <a:bodyPr/>
          <a:lstStyle>
            <a:lvl1pPr marL="0" indent="0">
              <a:buNone/>
              <a:defRPr/>
            </a:lvl1pPr>
          </a:lstStyle>
          <a:p>
            <a:endParaRPr lang="en-US" dirty="0"/>
          </a:p>
        </p:txBody>
      </p:sp>
      <p:sp>
        <p:nvSpPr>
          <p:cNvPr id="13" name="Rounded Rectangle 12">
            <a:extLst>
              <a:ext uri="{FF2B5EF4-FFF2-40B4-BE49-F238E27FC236}">
                <a16:creationId xmlns:a16="http://schemas.microsoft.com/office/drawing/2014/main" id="{C727EE0F-0411-0F05-4827-935FA51CF5C9}"/>
              </a:ext>
            </a:extLst>
          </p:cNvPr>
          <p:cNvSpPr/>
          <p:nvPr userDrawn="1"/>
        </p:nvSpPr>
        <p:spPr>
          <a:xfrm>
            <a:off x="626382" y="5345908"/>
            <a:ext cx="6329365" cy="4697442"/>
          </a:xfrm>
          <a:prstGeom prst="roundRect">
            <a:avLst>
              <a:gd name="adj" fmla="val 3458"/>
            </a:avLst>
          </a:prstGeom>
          <a:solidFill>
            <a:srgbClr val="001F5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8" name="Text Placeholder 7">
            <a:extLst>
              <a:ext uri="{FF2B5EF4-FFF2-40B4-BE49-F238E27FC236}">
                <a16:creationId xmlns:a16="http://schemas.microsoft.com/office/drawing/2014/main" id="{3017CEA4-4CBB-1D6E-F614-BEFAEBC53560}"/>
              </a:ext>
            </a:extLst>
          </p:cNvPr>
          <p:cNvSpPr>
            <a:spLocks noGrp="1"/>
          </p:cNvSpPr>
          <p:nvPr>
            <p:ph type="body" sz="quarter" idx="10" hasCustomPrompt="1"/>
          </p:nvPr>
        </p:nvSpPr>
        <p:spPr>
          <a:xfrm>
            <a:off x="805546" y="6138523"/>
            <a:ext cx="2819399" cy="3734821"/>
          </a:xfrm>
        </p:spPr>
        <p:txBody>
          <a:bodyPr>
            <a:normAutofit/>
          </a:bodyPr>
          <a:lstStyle>
            <a:lvl1pPr marL="0" indent="0">
              <a:buNone/>
              <a:defRPr sz="1200" b="0" i="0">
                <a:solidFill>
                  <a:schemeClr val="bg1"/>
                </a:solidFill>
                <a:latin typeface="Barlow" pitchFamily="2" charset="77"/>
              </a:defRPr>
            </a:lvl1pPr>
          </a:lstStyle>
          <a:p>
            <a:pPr lvl="0"/>
            <a:r>
              <a:rPr lang="en-US" dirty="0"/>
              <a:t>Text</a:t>
            </a:r>
          </a:p>
        </p:txBody>
      </p:sp>
      <p:sp>
        <p:nvSpPr>
          <p:cNvPr id="15" name="Text Placeholder 7">
            <a:extLst>
              <a:ext uri="{FF2B5EF4-FFF2-40B4-BE49-F238E27FC236}">
                <a16:creationId xmlns:a16="http://schemas.microsoft.com/office/drawing/2014/main" id="{81DBEDCE-1C20-E284-34B0-EBF3CEA1C7E1}"/>
              </a:ext>
            </a:extLst>
          </p:cNvPr>
          <p:cNvSpPr>
            <a:spLocks noGrp="1"/>
          </p:cNvSpPr>
          <p:nvPr>
            <p:ph type="body" sz="quarter" idx="12" hasCustomPrompt="1"/>
          </p:nvPr>
        </p:nvSpPr>
        <p:spPr>
          <a:xfrm>
            <a:off x="3929746" y="5519058"/>
            <a:ext cx="2819399" cy="4354287"/>
          </a:xfrm>
        </p:spPr>
        <p:txBody>
          <a:bodyPr>
            <a:normAutofit/>
          </a:bodyPr>
          <a:lstStyle>
            <a:lvl1pPr marL="0" indent="0">
              <a:buNone/>
              <a:defRPr sz="1200" b="0" i="0">
                <a:solidFill>
                  <a:schemeClr val="bg1"/>
                </a:solidFill>
                <a:latin typeface="Barlow" pitchFamily="2" charset="77"/>
              </a:defRPr>
            </a:lvl1pPr>
          </a:lstStyle>
          <a:p>
            <a:pPr lvl="0"/>
            <a:r>
              <a:rPr lang="en-US" dirty="0"/>
              <a:t>Text</a:t>
            </a:r>
          </a:p>
        </p:txBody>
      </p:sp>
      <p:sp>
        <p:nvSpPr>
          <p:cNvPr id="16" name="Text Placeholder 7">
            <a:extLst>
              <a:ext uri="{FF2B5EF4-FFF2-40B4-BE49-F238E27FC236}">
                <a16:creationId xmlns:a16="http://schemas.microsoft.com/office/drawing/2014/main" id="{71181FC4-E831-A8FF-20D9-3162C7C41167}"/>
              </a:ext>
            </a:extLst>
          </p:cNvPr>
          <p:cNvSpPr>
            <a:spLocks noGrp="1"/>
          </p:cNvSpPr>
          <p:nvPr>
            <p:ph type="body" sz="quarter" idx="13" hasCustomPrompt="1"/>
          </p:nvPr>
        </p:nvSpPr>
        <p:spPr>
          <a:xfrm>
            <a:off x="805545" y="5529943"/>
            <a:ext cx="2819399" cy="424543"/>
          </a:xfrm>
        </p:spPr>
        <p:txBody>
          <a:bodyPr>
            <a:normAutofit/>
          </a:bodyPr>
          <a:lstStyle>
            <a:lvl1pPr marL="0" indent="0">
              <a:buNone/>
              <a:defRPr sz="1800" b="1" i="0">
                <a:solidFill>
                  <a:schemeClr val="bg1"/>
                </a:solidFill>
                <a:latin typeface="Barlow" pitchFamily="2" charset="77"/>
              </a:defRPr>
            </a:lvl1pPr>
          </a:lstStyle>
          <a:p>
            <a:pPr lvl="0"/>
            <a:r>
              <a:rPr lang="en-US" dirty="0"/>
              <a:t>Header</a:t>
            </a:r>
          </a:p>
        </p:txBody>
      </p:sp>
    </p:spTree>
    <p:extLst>
      <p:ext uri="{BB962C8B-B14F-4D97-AF65-F5344CB8AC3E}">
        <p14:creationId xmlns:p14="http://schemas.microsoft.com/office/powerpoint/2010/main" val="1472931588"/>
      </p:ext>
    </p:extLst>
  </p:cSld>
  <p:clrMapOvr>
    <a:masterClrMapping/>
  </p:clrMapOvr>
  <p:extLst>
    <p:ext uri="{DCECCB84-F9BA-43D5-87BE-67443E8EF086}">
      <p15:sldGuideLst xmlns:p15="http://schemas.microsoft.com/office/powerpoint/2012/main">
        <p15:guide id="1" orient="horz" pos="3368" userDrawn="1">
          <p15:clr>
            <a:srgbClr val="FBAE40"/>
          </p15:clr>
        </p15:guide>
        <p15:guide id="2" pos="2381"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633DABEE-018C-8424-C5E1-87FB2C4B6E1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625747" y="8904961"/>
            <a:ext cx="13522102" cy="3045055"/>
          </a:xfrm>
          <a:prstGeom prst="rect">
            <a:avLst/>
          </a:prstGeom>
        </p:spPr>
      </p:pic>
      <p:sp>
        <p:nvSpPr>
          <p:cNvPr id="21" name="Rounded Rectangle 20">
            <a:extLst>
              <a:ext uri="{FF2B5EF4-FFF2-40B4-BE49-F238E27FC236}">
                <a16:creationId xmlns:a16="http://schemas.microsoft.com/office/drawing/2014/main" id="{57139E60-35CD-4692-16E1-B280749DA817}"/>
              </a:ext>
            </a:extLst>
          </p:cNvPr>
          <p:cNvSpPr/>
          <p:nvPr userDrawn="1"/>
        </p:nvSpPr>
        <p:spPr>
          <a:xfrm>
            <a:off x="2" y="-370114"/>
            <a:ext cx="7559675" cy="5902375"/>
          </a:xfrm>
          <a:prstGeom prst="roundRect">
            <a:avLst>
              <a:gd name="adj" fmla="val 4755"/>
            </a:avLst>
          </a:prstGeom>
          <a:solidFill>
            <a:srgbClr val="001F5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8" name="Text Placeholder 7">
            <a:extLst>
              <a:ext uri="{FF2B5EF4-FFF2-40B4-BE49-F238E27FC236}">
                <a16:creationId xmlns:a16="http://schemas.microsoft.com/office/drawing/2014/main" id="{CB03973D-C099-A8DB-FD5B-2CF8A2DC908C}"/>
              </a:ext>
            </a:extLst>
          </p:cNvPr>
          <p:cNvSpPr>
            <a:spLocks noGrp="1"/>
          </p:cNvSpPr>
          <p:nvPr>
            <p:ph type="body" sz="quarter" idx="10" hasCustomPrompt="1"/>
          </p:nvPr>
        </p:nvSpPr>
        <p:spPr>
          <a:xfrm>
            <a:off x="603931" y="1230087"/>
            <a:ext cx="3109913" cy="3919756"/>
          </a:xfrm>
        </p:spPr>
        <p:txBody>
          <a:bodyPr>
            <a:normAutofit/>
          </a:bodyPr>
          <a:lstStyle>
            <a:lvl1pPr marL="0" indent="0">
              <a:buNone/>
              <a:defRPr sz="1200" b="0" i="0">
                <a:solidFill>
                  <a:schemeClr val="bg1"/>
                </a:solidFill>
                <a:latin typeface="Barlow" pitchFamily="2" charset="77"/>
              </a:defRPr>
            </a:lvl1pPr>
          </a:lstStyle>
          <a:p>
            <a:pPr lvl="0"/>
            <a:r>
              <a:rPr lang="en-US" dirty="0"/>
              <a:t>Text</a:t>
            </a:r>
          </a:p>
        </p:txBody>
      </p:sp>
      <p:sp>
        <p:nvSpPr>
          <p:cNvPr id="10" name="Picture Placeholder 9">
            <a:extLst>
              <a:ext uri="{FF2B5EF4-FFF2-40B4-BE49-F238E27FC236}">
                <a16:creationId xmlns:a16="http://schemas.microsoft.com/office/drawing/2014/main" id="{24D45301-6DB0-5B73-5877-0D407576B5BE}"/>
              </a:ext>
            </a:extLst>
          </p:cNvPr>
          <p:cNvSpPr>
            <a:spLocks noGrp="1"/>
          </p:cNvSpPr>
          <p:nvPr>
            <p:ph type="pic" sz="quarter" idx="11"/>
          </p:nvPr>
        </p:nvSpPr>
        <p:spPr>
          <a:xfrm>
            <a:off x="3941084" y="569975"/>
            <a:ext cx="3014663" cy="4578970"/>
          </a:xfrm>
        </p:spPr>
        <p:txBody>
          <a:bodyPr/>
          <a:lstStyle>
            <a:lvl1pPr marL="0" indent="0">
              <a:buNone/>
              <a:defRPr/>
            </a:lvl1pPr>
          </a:lstStyle>
          <a:p>
            <a:endParaRPr lang="en-US" dirty="0"/>
          </a:p>
        </p:txBody>
      </p:sp>
      <p:sp>
        <p:nvSpPr>
          <p:cNvPr id="12" name="Picture Placeholder 9">
            <a:extLst>
              <a:ext uri="{FF2B5EF4-FFF2-40B4-BE49-F238E27FC236}">
                <a16:creationId xmlns:a16="http://schemas.microsoft.com/office/drawing/2014/main" id="{43B67019-4090-05B5-B157-F043043ADD5C}"/>
              </a:ext>
            </a:extLst>
          </p:cNvPr>
          <p:cNvSpPr>
            <a:spLocks noGrp="1"/>
          </p:cNvSpPr>
          <p:nvPr>
            <p:ph type="pic" sz="quarter" idx="13"/>
          </p:nvPr>
        </p:nvSpPr>
        <p:spPr>
          <a:xfrm>
            <a:off x="603931" y="5823858"/>
            <a:ext cx="3014663" cy="4160888"/>
          </a:xfrm>
        </p:spPr>
        <p:txBody>
          <a:bodyPr/>
          <a:lstStyle/>
          <a:p>
            <a:endParaRPr lang="en-US" dirty="0"/>
          </a:p>
        </p:txBody>
      </p:sp>
      <p:sp>
        <p:nvSpPr>
          <p:cNvPr id="14" name="Text Placeholder 7">
            <a:extLst>
              <a:ext uri="{FF2B5EF4-FFF2-40B4-BE49-F238E27FC236}">
                <a16:creationId xmlns:a16="http://schemas.microsoft.com/office/drawing/2014/main" id="{6BC2F8A9-E622-C805-0636-2AA44EF9B9B2}"/>
              </a:ext>
            </a:extLst>
          </p:cNvPr>
          <p:cNvSpPr>
            <a:spLocks noGrp="1"/>
          </p:cNvSpPr>
          <p:nvPr>
            <p:ph type="body" sz="quarter" idx="14" hasCustomPrompt="1"/>
          </p:nvPr>
        </p:nvSpPr>
        <p:spPr>
          <a:xfrm>
            <a:off x="3845834" y="6455233"/>
            <a:ext cx="3109913" cy="3529515"/>
          </a:xfrm>
        </p:spPr>
        <p:txBody>
          <a:bodyPr>
            <a:normAutofit/>
          </a:bodyPr>
          <a:lstStyle>
            <a:lvl1pPr marL="0" indent="0">
              <a:buNone/>
              <a:defRPr sz="1200" b="0" i="0">
                <a:solidFill>
                  <a:schemeClr val="tx1"/>
                </a:solidFill>
                <a:latin typeface="Barlow" pitchFamily="2" charset="77"/>
              </a:defRPr>
            </a:lvl1pPr>
          </a:lstStyle>
          <a:p>
            <a:pPr lvl="0"/>
            <a:r>
              <a:rPr lang="en-US" dirty="0"/>
              <a:t>Text</a:t>
            </a:r>
          </a:p>
        </p:txBody>
      </p:sp>
      <p:sp>
        <p:nvSpPr>
          <p:cNvPr id="24" name="Text Placeholder 7">
            <a:extLst>
              <a:ext uri="{FF2B5EF4-FFF2-40B4-BE49-F238E27FC236}">
                <a16:creationId xmlns:a16="http://schemas.microsoft.com/office/drawing/2014/main" id="{FC185A5A-A889-8A92-1FFB-E684233C9AC5}"/>
              </a:ext>
            </a:extLst>
          </p:cNvPr>
          <p:cNvSpPr>
            <a:spLocks noGrp="1"/>
          </p:cNvSpPr>
          <p:nvPr>
            <p:ph type="body" sz="quarter" idx="15" hasCustomPrompt="1"/>
          </p:nvPr>
        </p:nvSpPr>
        <p:spPr>
          <a:xfrm>
            <a:off x="603931" y="569977"/>
            <a:ext cx="3109913" cy="424543"/>
          </a:xfrm>
        </p:spPr>
        <p:txBody>
          <a:bodyPr>
            <a:normAutofit/>
          </a:bodyPr>
          <a:lstStyle>
            <a:lvl1pPr marL="0" indent="0">
              <a:buNone/>
              <a:defRPr sz="1800" b="1" i="0">
                <a:solidFill>
                  <a:schemeClr val="bg1"/>
                </a:solidFill>
                <a:latin typeface="Barlow" pitchFamily="2" charset="77"/>
              </a:defRPr>
            </a:lvl1pPr>
          </a:lstStyle>
          <a:p>
            <a:pPr lvl="0"/>
            <a:r>
              <a:rPr lang="en-US" dirty="0"/>
              <a:t>Header</a:t>
            </a:r>
          </a:p>
        </p:txBody>
      </p:sp>
      <p:sp>
        <p:nvSpPr>
          <p:cNvPr id="25" name="Text Placeholder 7">
            <a:extLst>
              <a:ext uri="{FF2B5EF4-FFF2-40B4-BE49-F238E27FC236}">
                <a16:creationId xmlns:a16="http://schemas.microsoft.com/office/drawing/2014/main" id="{E056DB2F-E41A-5326-B38B-530C9871035E}"/>
              </a:ext>
            </a:extLst>
          </p:cNvPr>
          <p:cNvSpPr>
            <a:spLocks noGrp="1"/>
          </p:cNvSpPr>
          <p:nvPr>
            <p:ph type="body" sz="quarter" idx="16" hasCustomPrompt="1"/>
          </p:nvPr>
        </p:nvSpPr>
        <p:spPr>
          <a:xfrm>
            <a:off x="3823384" y="5823857"/>
            <a:ext cx="3132363" cy="424543"/>
          </a:xfrm>
        </p:spPr>
        <p:txBody>
          <a:bodyPr>
            <a:normAutofit/>
          </a:bodyPr>
          <a:lstStyle>
            <a:lvl1pPr marL="0" indent="0">
              <a:buNone/>
              <a:defRPr sz="1800" b="1" i="0">
                <a:solidFill>
                  <a:srgbClr val="001F5B"/>
                </a:solidFill>
                <a:latin typeface="Barlow" pitchFamily="2" charset="77"/>
              </a:defRPr>
            </a:lvl1pPr>
          </a:lstStyle>
          <a:p>
            <a:pPr lvl="0"/>
            <a:r>
              <a:rPr lang="en-US" dirty="0"/>
              <a:t>Header</a:t>
            </a:r>
          </a:p>
        </p:txBody>
      </p:sp>
    </p:spTree>
    <p:extLst>
      <p:ext uri="{BB962C8B-B14F-4D97-AF65-F5344CB8AC3E}">
        <p14:creationId xmlns:p14="http://schemas.microsoft.com/office/powerpoint/2010/main" val="10063741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Full Text Slide">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633DABEE-018C-8424-C5E1-87FB2C4B6E1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0800000">
            <a:off x="-3059746" y="-986337"/>
            <a:ext cx="13133581" cy="2957563"/>
          </a:xfrm>
          <a:prstGeom prst="rect">
            <a:avLst/>
          </a:prstGeom>
        </p:spPr>
      </p:pic>
      <p:sp>
        <p:nvSpPr>
          <p:cNvPr id="24" name="Text Placeholder 7">
            <a:extLst>
              <a:ext uri="{FF2B5EF4-FFF2-40B4-BE49-F238E27FC236}">
                <a16:creationId xmlns:a16="http://schemas.microsoft.com/office/drawing/2014/main" id="{FC185A5A-A889-8A92-1FFB-E684233C9AC5}"/>
              </a:ext>
            </a:extLst>
          </p:cNvPr>
          <p:cNvSpPr>
            <a:spLocks noGrp="1"/>
          </p:cNvSpPr>
          <p:nvPr>
            <p:ph type="body" sz="quarter" idx="15" hasCustomPrompt="1"/>
          </p:nvPr>
        </p:nvSpPr>
        <p:spPr>
          <a:xfrm>
            <a:off x="537984" y="751499"/>
            <a:ext cx="6417759" cy="343526"/>
          </a:xfrm>
        </p:spPr>
        <p:txBody>
          <a:bodyPr>
            <a:normAutofit/>
          </a:bodyPr>
          <a:lstStyle>
            <a:lvl1pPr marL="0" indent="0" algn="ctr">
              <a:buNone/>
              <a:defRPr sz="1800" b="1" i="0">
                <a:solidFill>
                  <a:srgbClr val="001F5B"/>
                </a:solidFill>
                <a:latin typeface="Barlow" pitchFamily="2" charset="77"/>
              </a:defRPr>
            </a:lvl1pPr>
          </a:lstStyle>
          <a:p>
            <a:pPr lvl="0"/>
            <a:r>
              <a:rPr lang="en-US" dirty="0"/>
              <a:t>Header</a:t>
            </a:r>
          </a:p>
        </p:txBody>
      </p:sp>
      <p:pic>
        <p:nvPicPr>
          <p:cNvPr id="18" name="Graphic 17">
            <a:extLst>
              <a:ext uri="{FF2B5EF4-FFF2-40B4-BE49-F238E27FC236}">
                <a16:creationId xmlns:a16="http://schemas.microsoft.com/office/drawing/2014/main" id="{248303D5-8F53-8CC6-54BF-41FC3405ACAA}"/>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3741778" y="8510897"/>
            <a:ext cx="13522102" cy="3045055"/>
          </a:xfrm>
          <a:prstGeom prst="rect">
            <a:avLst/>
          </a:prstGeom>
        </p:spPr>
      </p:pic>
      <p:sp>
        <p:nvSpPr>
          <p:cNvPr id="8" name="Text Placeholder 7">
            <a:extLst>
              <a:ext uri="{FF2B5EF4-FFF2-40B4-BE49-F238E27FC236}">
                <a16:creationId xmlns:a16="http://schemas.microsoft.com/office/drawing/2014/main" id="{CB03973D-C099-A8DB-FD5B-2CF8A2DC908C}"/>
              </a:ext>
            </a:extLst>
          </p:cNvPr>
          <p:cNvSpPr>
            <a:spLocks noGrp="1"/>
          </p:cNvSpPr>
          <p:nvPr>
            <p:ph type="body" sz="quarter" idx="10" hasCustomPrompt="1"/>
          </p:nvPr>
        </p:nvSpPr>
        <p:spPr>
          <a:xfrm>
            <a:off x="570958" y="1309108"/>
            <a:ext cx="6417759" cy="8631208"/>
          </a:xfrm>
        </p:spPr>
        <p:txBody>
          <a:bodyPr>
            <a:normAutofit/>
          </a:bodyPr>
          <a:lstStyle>
            <a:lvl1pPr marL="0" indent="0">
              <a:buNone/>
              <a:defRPr sz="1200" b="0" i="0">
                <a:solidFill>
                  <a:srgbClr val="202F4B"/>
                </a:solidFill>
                <a:latin typeface="Barlow" pitchFamily="2" charset="77"/>
              </a:defRPr>
            </a:lvl1pPr>
          </a:lstStyle>
          <a:p>
            <a:pPr lvl="0"/>
            <a:r>
              <a:rPr lang="en-US" dirty="0"/>
              <a:t>Text</a:t>
            </a:r>
          </a:p>
        </p:txBody>
      </p:sp>
    </p:spTree>
    <p:extLst>
      <p:ext uri="{BB962C8B-B14F-4D97-AF65-F5344CB8AC3E}">
        <p14:creationId xmlns:p14="http://schemas.microsoft.com/office/powerpoint/2010/main" val="8417031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8A893E0F-5716-C8D6-594C-C95BBF6A541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753068" y="8465830"/>
            <a:ext cx="13522102" cy="3045055"/>
          </a:xfrm>
          <a:prstGeom prst="rect">
            <a:avLst/>
          </a:prstGeom>
        </p:spPr>
      </p:pic>
      <p:pic>
        <p:nvPicPr>
          <p:cNvPr id="5" name="Graphic 4">
            <a:extLst>
              <a:ext uri="{FF2B5EF4-FFF2-40B4-BE49-F238E27FC236}">
                <a16:creationId xmlns:a16="http://schemas.microsoft.com/office/drawing/2014/main" id="{56E56116-282E-6E01-F177-5084E3A09CD7}"/>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0800000">
            <a:off x="-8303613" y="-1794259"/>
            <a:ext cx="19878580" cy="4476474"/>
          </a:xfrm>
          <a:prstGeom prst="rect">
            <a:avLst/>
          </a:prstGeom>
        </p:spPr>
      </p:pic>
      <p:sp>
        <p:nvSpPr>
          <p:cNvPr id="14" name="Rounded Rectangle 13">
            <a:extLst>
              <a:ext uri="{FF2B5EF4-FFF2-40B4-BE49-F238E27FC236}">
                <a16:creationId xmlns:a16="http://schemas.microsoft.com/office/drawing/2014/main" id="{F81B3C6E-5FED-F869-1FF6-BDEBFEC7966D}"/>
              </a:ext>
            </a:extLst>
          </p:cNvPr>
          <p:cNvSpPr/>
          <p:nvPr userDrawn="1"/>
        </p:nvSpPr>
        <p:spPr>
          <a:xfrm>
            <a:off x="603930" y="6026315"/>
            <a:ext cx="6351815" cy="4130076"/>
          </a:xfrm>
          <a:prstGeom prst="roundRect">
            <a:avLst>
              <a:gd name="adj" fmla="val 3458"/>
            </a:avLst>
          </a:prstGeom>
          <a:solidFill>
            <a:srgbClr val="001F5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 name="Picture Placeholder 9">
            <a:extLst>
              <a:ext uri="{FF2B5EF4-FFF2-40B4-BE49-F238E27FC236}">
                <a16:creationId xmlns:a16="http://schemas.microsoft.com/office/drawing/2014/main" id="{C59E4F0D-0C2A-8931-49CF-DE229C7E39CC}"/>
              </a:ext>
            </a:extLst>
          </p:cNvPr>
          <p:cNvSpPr>
            <a:spLocks noGrp="1"/>
          </p:cNvSpPr>
          <p:nvPr>
            <p:ph type="pic" sz="quarter" idx="11"/>
          </p:nvPr>
        </p:nvSpPr>
        <p:spPr>
          <a:xfrm>
            <a:off x="3941084" y="650821"/>
            <a:ext cx="3014663" cy="2451608"/>
          </a:xfrm>
        </p:spPr>
        <p:txBody>
          <a:bodyPr/>
          <a:lstStyle>
            <a:lvl1pPr marL="0" indent="0">
              <a:buNone/>
              <a:defRPr/>
            </a:lvl1pPr>
          </a:lstStyle>
          <a:p>
            <a:endParaRPr lang="en-US" dirty="0"/>
          </a:p>
        </p:txBody>
      </p:sp>
      <p:sp>
        <p:nvSpPr>
          <p:cNvPr id="3" name="Text Placeholder 7">
            <a:extLst>
              <a:ext uri="{FF2B5EF4-FFF2-40B4-BE49-F238E27FC236}">
                <a16:creationId xmlns:a16="http://schemas.microsoft.com/office/drawing/2014/main" id="{8DD8A7E2-1162-77FE-950C-FD6F9FA9E0E1}"/>
              </a:ext>
            </a:extLst>
          </p:cNvPr>
          <p:cNvSpPr>
            <a:spLocks noGrp="1"/>
          </p:cNvSpPr>
          <p:nvPr>
            <p:ph type="body" sz="quarter" idx="14" hasCustomPrompt="1"/>
          </p:nvPr>
        </p:nvSpPr>
        <p:spPr>
          <a:xfrm>
            <a:off x="603929" y="1273629"/>
            <a:ext cx="3109913" cy="4430493"/>
          </a:xfrm>
        </p:spPr>
        <p:txBody>
          <a:bodyPr>
            <a:normAutofit/>
          </a:bodyPr>
          <a:lstStyle>
            <a:lvl1pPr marL="0" indent="0">
              <a:buNone/>
              <a:defRPr sz="1200" b="0" i="0">
                <a:latin typeface="Barlow" pitchFamily="2" charset="77"/>
              </a:defRPr>
            </a:lvl1pPr>
          </a:lstStyle>
          <a:p>
            <a:pPr lvl="0"/>
            <a:r>
              <a:rPr lang="en-US" dirty="0"/>
              <a:t>Text</a:t>
            </a:r>
          </a:p>
        </p:txBody>
      </p:sp>
      <p:sp>
        <p:nvSpPr>
          <p:cNvPr id="4" name="Picture Placeholder 9">
            <a:extLst>
              <a:ext uri="{FF2B5EF4-FFF2-40B4-BE49-F238E27FC236}">
                <a16:creationId xmlns:a16="http://schemas.microsoft.com/office/drawing/2014/main" id="{B75163FA-3420-34FF-6264-89BE03411146}"/>
              </a:ext>
            </a:extLst>
          </p:cNvPr>
          <p:cNvSpPr>
            <a:spLocks noGrp="1"/>
          </p:cNvSpPr>
          <p:nvPr>
            <p:ph type="pic" sz="quarter" idx="15"/>
          </p:nvPr>
        </p:nvSpPr>
        <p:spPr>
          <a:xfrm>
            <a:off x="3941084" y="3252514"/>
            <a:ext cx="3014663" cy="2451608"/>
          </a:xfrm>
        </p:spPr>
        <p:txBody>
          <a:bodyPr/>
          <a:lstStyle>
            <a:lvl1pPr marL="0" indent="0">
              <a:buNone/>
              <a:defRPr/>
            </a:lvl1pPr>
          </a:lstStyle>
          <a:p>
            <a:endParaRPr lang="en-US" dirty="0"/>
          </a:p>
        </p:txBody>
      </p:sp>
      <p:sp>
        <p:nvSpPr>
          <p:cNvPr id="13" name="Text Placeholder 7">
            <a:extLst>
              <a:ext uri="{FF2B5EF4-FFF2-40B4-BE49-F238E27FC236}">
                <a16:creationId xmlns:a16="http://schemas.microsoft.com/office/drawing/2014/main" id="{9D34BFD1-69CD-57DB-C2DF-7AE96B34E87E}"/>
              </a:ext>
            </a:extLst>
          </p:cNvPr>
          <p:cNvSpPr>
            <a:spLocks noGrp="1"/>
          </p:cNvSpPr>
          <p:nvPr>
            <p:ph type="body" sz="quarter" idx="13" hasCustomPrompt="1"/>
          </p:nvPr>
        </p:nvSpPr>
        <p:spPr>
          <a:xfrm>
            <a:off x="603929" y="639935"/>
            <a:ext cx="3109913" cy="424543"/>
          </a:xfrm>
        </p:spPr>
        <p:txBody>
          <a:bodyPr>
            <a:normAutofit/>
          </a:bodyPr>
          <a:lstStyle>
            <a:lvl1pPr marL="0" indent="0">
              <a:buNone/>
              <a:defRPr sz="1800" b="1" i="0">
                <a:solidFill>
                  <a:srgbClr val="001F5B"/>
                </a:solidFill>
                <a:latin typeface="Barlow" pitchFamily="2" charset="77"/>
              </a:defRPr>
            </a:lvl1pPr>
          </a:lstStyle>
          <a:p>
            <a:pPr lvl="0"/>
            <a:r>
              <a:rPr lang="en-US" dirty="0"/>
              <a:t>Header</a:t>
            </a:r>
          </a:p>
        </p:txBody>
      </p:sp>
      <p:sp>
        <p:nvSpPr>
          <p:cNvPr id="15" name="Text Placeholder 7">
            <a:extLst>
              <a:ext uri="{FF2B5EF4-FFF2-40B4-BE49-F238E27FC236}">
                <a16:creationId xmlns:a16="http://schemas.microsoft.com/office/drawing/2014/main" id="{46EDCFE9-7460-176F-B096-A0BBB3724A40}"/>
              </a:ext>
            </a:extLst>
          </p:cNvPr>
          <p:cNvSpPr>
            <a:spLocks noGrp="1"/>
          </p:cNvSpPr>
          <p:nvPr>
            <p:ph type="body" sz="quarter" idx="10" hasCustomPrompt="1"/>
          </p:nvPr>
        </p:nvSpPr>
        <p:spPr>
          <a:xfrm>
            <a:off x="799196" y="6982115"/>
            <a:ext cx="2819399" cy="2967428"/>
          </a:xfrm>
        </p:spPr>
        <p:txBody>
          <a:bodyPr>
            <a:normAutofit/>
          </a:bodyPr>
          <a:lstStyle>
            <a:lvl1pPr marL="0" indent="0">
              <a:buNone/>
              <a:defRPr sz="1200" b="0" i="0">
                <a:solidFill>
                  <a:schemeClr val="bg1"/>
                </a:solidFill>
                <a:latin typeface="Barlow" pitchFamily="2" charset="77"/>
              </a:defRPr>
            </a:lvl1pPr>
          </a:lstStyle>
          <a:p>
            <a:pPr lvl="0"/>
            <a:r>
              <a:rPr lang="en-US" dirty="0"/>
              <a:t>Text</a:t>
            </a:r>
          </a:p>
        </p:txBody>
      </p:sp>
      <p:sp>
        <p:nvSpPr>
          <p:cNvPr id="16" name="Text Placeholder 7">
            <a:extLst>
              <a:ext uri="{FF2B5EF4-FFF2-40B4-BE49-F238E27FC236}">
                <a16:creationId xmlns:a16="http://schemas.microsoft.com/office/drawing/2014/main" id="{4A0FDC8F-59EB-F27B-5466-41D013B4816C}"/>
              </a:ext>
            </a:extLst>
          </p:cNvPr>
          <p:cNvSpPr>
            <a:spLocks noGrp="1"/>
          </p:cNvSpPr>
          <p:nvPr>
            <p:ph type="body" sz="quarter" idx="16" hasCustomPrompt="1"/>
          </p:nvPr>
        </p:nvSpPr>
        <p:spPr>
          <a:xfrm>
            <a:off x="799195" y="6291944"/>
            <a:ext cx="2819399" cy="424543"/>
          </a:xfrm>
        </p:spPr>
        <p:txBody>
          <a:bodyPr>
            <a:normAutofit/>
          </a:bodyPr>
          <a:lstStyle>
            <a:lvl1pPr marL="0" indent="0">
              <a:buNone/>
              <a:defRPr sz="1800" b="1" i="0">
                <a:solidFill>
                  <a:schemeClr val="bg1"/>
                </a:solidFill>
                <a:latin typeface="Barlow" pitchFamily="2" charset="77"/>
              </a:defRPr>
            </a:lvl1pPr>
          </a:lstStyle>
          <a:p>
            <a:pPr lvl="0"/>
            <a:r>
              <a:rPr lang="en-US" dirty="0"/>
              <a:t>Header</a:t>
            </a:r>
          </a:p>
        </p:txBody>
      </p:sp>
      <p:sp>
        <p:nvSpPr>
          <p:cNvPr id="18" name="Picture Placeholder 9">
            <a:extLst>
              <a:ext uri="{FF2B5EF4-FFF2-40B4-BE49-F238E27FC236}">
                <a16:creationId xmlns:a16="http://schemas.microsoft.com/office/drawing/2014/main" id="{292A772B-EBB0-4AAB-82DA-DDB32BE28F47}"/>
              </a:ext>
            </a:extLst>
          </p:cNvPr>
          <p:cNvSpPr>
            <a:spLocks noGrp="1"/>
          </p:cNvSpPr>
          <p:nvPr>
            <p:ph type="pic" sz="quarter" idx="17"/>
          </p:nvPr>
        </p:nvSpPr>
        <p:spPr>
          <a:xfrm>
            <a:off x="3941083" y="6291943"/>
            <a:ext cx="2819399" cy="3657602"/>
          </a:xfrm>
        </p:spPr>
        <p:txBody>
          <a:bodyPr/>
          <a:lstStyle>
            <a:lvl1pPr marL="0" indent="0">
              <a:buNone/>
              <a:defRPr/>
            </a:lvl1pPr>
          </a:lstStyle>
          <a:p>
            <a:endParaRPr lang="en-US" dirty="0"/>
          </a:p>
        </p:txBody>
      </p:sp>
    </p:spTree>
    <p:extLst>
      <p:ext uri="{BB962C8B-B14F-4D97-AF65-F5344CB8AC3E}">
        <p14:creationId xmlns:p14="http://schemas.microsoft.com/office/powerpoint/2010/main" val="3505126688"/>
      </p:ext>
    </p:extLst>
  </p:cSld>
  <p:clrMapOvr>
    <a:masterClrMapping/>
  </p:clrMapOvr>
  <p:extLst>
    <p:ext uri="{DCECCB84-F9BA-43D5-87BE-67443E8EF086}">
      <p15:sldGuideLst xmlns:p15="http://schemas.microsoft.com/office/powerpoint/2012/main">
        <p15:guide id="1" orient="horz" pos="3368" userDrawn="1">
          <p15:clr>
            <a:srgbClr val="FBAE40"/>
          </p15:clr>
        </p15:guide>
        <p15:guide id="2" pos="2381"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Full Image page">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8A893E0F-5716-C8D6-594C-C95BBF6A541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753068" y="8465830"/>
            <a:ext cx="13522102" cy="3045055"/>
          </a:xfrm>
          <a:prstGeom prst="rect">
            <a:avLst/>
          </a:prstGeom>
        </p:spPr>
      </p:pic>
      <p:pic>
        <p:nvPicPr>
          <p:cNvPr id="5" name="Graphic 4">
            <a:extLst>
              <a:ext uri="{FF2B5EF4-FFF2-40B4-BE49-F238E27FC236}">
                <a16:creationId xmlns:a16="http://schemas.microsoft.com/office/drawing/2014/main" id="{56E56116-282E-6E01-F177-5084E3A09CD7}"/>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0800000">
            <a:off x="-8303613" y="-1794259"/>
            <a:ext cx="19878580" cy="4476474"/>
          </a:xfrm>
          <a:prstGeom prst="rect">
            <a:avLst/>
          </a:prstGeom>
        </p:spPr>
      </p:pic>
      <p:sp>
        <p:nvSpPr>
          <p:cNvPr id="2" name="Picture Placeholder 9">
            <a:extLst>
              <a:ext uri="{FF2B5EF4-FFF2-40B4-BE49-F238E27FC236}">
                <a16:creationId xmlns:a16="http://schemas.microsoft.com/office/drawing/2014/main" id="{C59E4F0D-0C2A-8931-49CF-DE229C7E39CC}"/>
              </a:ext>
            </a:extLst>
          </p:cNvPr>
          <p:cNvSpPr>
            <a:spLocks noGrp="1"/>
          </p:cNvSpPr>
          <p:nvPr>
            <p:ph type="pic" sz="quarter" idx="11"/>
          </p:nvPr>
        </p:nvSpPr>
        <p:spPr>
          <a:xfrm>
            <a:off x="3941084" y="797578"/>
            <a:ext cx="3014663" cy="2451608"/>
          </a:xfrm>
        </p:spPr>
        <p:txBody>
          <a:bodyPr/>
          <a:lstStyle>
            <a:lvl1pPr marL="0" indent="0">
              <a:buNone/>
              <a:defRPr/>
            </a:lvl1pPr>
          </a:lstStyle>
          <a:p>
            <a:endParaRPr lang="en-US" dirty="0"/>
          </a:p>
        </p:txBody>
      </p:sp>
      <p:sp>
        <p:nvSpPr>
          <p:cNvPr id="18" name="Picture Placeholder 9">
            <a:extLst>
              <a:ext uri="{FF2B5EF4-FFF2-40B4-BE49-F238E27FC236}">
                <a16:creationId xmlns:a16="http://schemas.microsoft.com/office/drawing/2014/main" id="{292A772B-EBB0-4AAB-82DA-DDB32BE28F47}"/>
              </a:ext>
            </a:extLst>
          </p:cNvPr>
          <p:cNvSpPr>
            <a:spLocks noGrp="1"/>
          </p:cNvSpPr>
          <p:nvPr>
            <p:ph type="pic" sz="quarter" idx="17"/>
          </p:nvPr>
        </p:nvSpPr>
        <p:spPr>
          <a:xfrm>
            <a:off x="3941084" y="3511303"/>
            <a:ext cx="3014663" cy="3657602"/>
          </a:xfrm>
        </p:spPr>
        <p:txBody>
          <a:bodyPr/>
          <a:lstStyle>
            <a:lvl1pPr marL="0" indent="0">
              <a:buNone/>
              <a:defRPr/>
            </a:lvl1pPr>
          </a:lstStyle>
          <a:p>
            <a:endParaRPr lang="en-US" dirty="0"/>
          </a:p>
        </p:txBody>
      </p:sp>
      <p:sp>
        <p:nvSpPr>
          <p:cNvPr id="7" name="Picture Placeholder 9">
            <a:extLst>
              <a:ext uri="{FF2B5EF4-FFF2-40B4-BE49-F238E27FC236}">
                <a16:creationId xmlns:a16="http://schemas.microsoft.com/office/drawing/2014/main" id="{357CBDBB-C57F-17B4-A9B9-18446B2D2A5F}"/>
              </a:ext>
            </a:extLst>
          </p:cNvPr>
          <p:cNvSpPr>
            <a:spLocks noGrp="1"/>
          </p:cNvSpPr>
          <p:nvPr>
            <p:ph type="pic" sz="quarter" idx="18"/>
          </p:nvPr>
        </p:nvSpPr>
        <p:spPr>
          <a:xfrm>
            <a:off x="599572" y="768102"/>
            <a:ext cx="3014663" cy="3616871"/>
          </a:xfrm>
        </p:spPr>
        <p:txBody>
          <a:bodyPr/>
          <a:lstStyle>
            <a:lvl1pPr marL="0" indent="0">
              <a:buNone/>
              <a:defRPr/>
            </a:lvl1pPr>
          </a:lstStyle>
          <a:p>
            <a:endParaRPr lang="en-US" dirty="0"/>
          </a:p>
        </p:txBody>
      </p:sp>
      <p:sp>
        <p:nvSpPr>
          <p:cNvPr id="8" name="Picture Placeholder 9">
            <a:extLst>
              <a:ext uri="{FF2B5EF4-FFF2-40B4-BE49-F238E27FC236}">
                <a16:creationId xmlns:a16="http://schemas.microsoft.com/office/drawing/2014/main" id="{E2373931-19A1-D36E-26AA-DC0E81CB8B1E}"/>
              </a:ext>
            </a:extLst>
          </p:cNvPr>
          <p:cNvSpPr>
            <a:spLocks noGrp="1"/>
          </p:cNvSpPr>
          <p:nvPr>
            <p:ph type="pic" sz="quarter" idx="19"/>
          </p:nvPr>
        </p:nvSpPr>
        <p:spPr>
          <a:xfrm>
            <a:off x="599572" y="4647091"/>
            <a:ext cx="3014663" cy="2521814"/>
          </a:xfrm>
        </p:spPr>
        <p:txBody>
          <a:bodyPr/>
          <a:lstStyle>
            <a:lvl1pPr marL="0" indent="0">
              <a:buNone/>
              <a:defRPr/>
            </a:lvl1pPr>
          </a:lstStyle>
          <a:p>
            <a:endParaRPr lang="en-US" dirty="0"/>
          </a:p>
        </p:txBody>
      </p:sp>
      <p:sp>
        <p:nvSpPr>
          <p:cNvPr id="9" name="Picture Placeholder 9">
            <a:extLst>
              <a:ext uri="{FF2B5EF4-FFF2-40B4-BE49-F238E27FC236}">
                <a16:creationId xmlns:a16="http://schemas.microsoft.com/office/drawing/2014/main" id="{7A2FCCE4-E622-64CA-FB97-B4D26D79E9F0}"/>
              </a:ext>
            </a:extLst>
          </p:cNvPr>
          <p:cNvSpPr>
            <a:spLocks noGrp="1"/>
          </p:cNvSpPr>
          <p:nvPr>
            <p:ph type="pic" sz="quarter" idx="20"/>
          </p:nvPr>
        </p:nvSpPr>
        <p:spPr>
          <a:xfrm>
            <a:off x="622150" y="7431019"/>
            <a:ext cx="6333596" cy="2451608"/>
          </a:xfrm>
        </p:spPr>
        <p:txBody>
          <a:bodyPr/>
          <a:lstStyle>
            <a:lvl1pPr marL="0" indent="0">
              <a:buNone/>
              <a:defRPr/>
            </a:lvl1pPr>
          </a:lstStyle>
          <a:p>
            <a:endParaRPr lang="en-US" dirty="0"/>
          </a:p>
        </p:txBody>
      </p:sp>
    </p:spTree>
    <p:extLst>
      <p:ext uri="{BB962C8B-B14F-4D97-AF65-F5344CB8AC3E}">
        <p14:creationId xmlns:p14="http://schemas.microsoft.com/office/powerpoint/2010/main" val="2029494996"/>
      </p:ext>
    </p:extLst>
  </p:cSld>
  <p:clrMapOvr>
    <a:masterClrMapping/>
  </p:clrMapOvr>
  <p:extLst>
    <p:ext uri="{DCECCB84-F9BA-43D5-87BE-67443E8EF086}">
      <p15:sldGuideLst xmlns:p15="http://schemas.microsoft.com/office/powerpoint/2012/main">
        <p15:guide id="1" orient="horz" pos="3368" userDrawn="1">
          <p15:clr>
            <a:srgbClr val="FBAE40"/>
          </p15:clr>
        </p15:guide>
        <p15:guide id="2" pos="2381"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0AA36758-47F2-444D-6126-BF78E5303C60}"/>
              </a:ext>
            </a:extLst>
          </p:cNvPr>
          <p:cNvSpPr>
            <a:spLocks noGrp="1"/>
          </p:cNvSpPr>
          <p:nvPr>
            <p:ph type="title" hasCustomPrompt="1"/>
          </p:nvPr>
        </p:nvSpPr>
        <p:spPr>
          <a:xfrm>
            <a:off x="603930" y="639937"/>
            <a:ext cx="6351817" cy="915597"/>
          </a:xfrm>
          <a:prstGeom prst="rect">
            <a:avLst/>
          </a:prstGeom>
        </p:spPr>
        <p:txBody>
          <a:bodyPr vert="horz" lIns="91440" tIns="45720" rIns="91440" bIns="45720" rtlCol="0" anchor="ctr">
            <a:normAutofit/>
          </a:bodyPr>
          <a:lstStyle>
            <a:lvl1pPr algn="ctr">
              <a:defRPr sz="4000" b="1" i="0">
                <a:solidFill>
                  <a:srgbClr val="001F5B"/>
                </a:solidFill>
                <a:latin typeface="Barlow" pitchFamily="2" charset="77"/>
              </a:defRPr>
            </a:lvl1pPr>
          </a:lstStyle>
          <a:p>
            <a:r>
              <a:rPr lang="en-GB" dirty="0"/>
              <a:t>(Key Dates)</a:t>
            </a:r>
            <a:endParaRPr lang="en-US" dirty="0"/>
          </a:p>
        </p:txBody>
      </p:sp>
      <p:sp>
        <p:nvSpPr>
          <p:cNvPr id="9" name="Text Placeholder 7">
            <a:extLst>
              <a:ext uri="{FF2B5EF4-FFF2-40B4-BE49-F238E27FC236}">
                <a16:creationId xmlns:a16="http://schemas.microsoft.com/office/drawing/2014/main" id="{EC02CA79-188F-A67F-908D-CCD6001356D4}"/>
              </a:ext>
            </a:extLst>
          </p:cNvPr>
          <p:cNvSpPr>
            <a:spLocks noGrp="1"/>
          </p:cNvSpPr>
          <p:nvPr>
            <p:ph type="body" sz="quarter" idx="15" hasCustomPrompt="1"/>
          </p:nvPr>
        </p:nvSpPr>
        <p:spPr>
          <a:xfrm>
            <a:off x="603928" y="1756522"/>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10" name="Text Placeholder 7">
            <a:extLst>
              <a:ext uri="{FF2B5EF4-FFF2-40B4-BE49-F238E27FC236}">
                <a16:creationId xmlns:a16="http://schemas.microsoft.com/office/drawing/2014/main" id="{E9E7658B-2102-F1A0-8A45-EA9D49A5A555}"/>
              </a:ext>
            </a:extLst>
          </p:cNvPr>
          <p:cNvSpPr>
            <a:spLocks noGrp="1"/>
          </p:cNvSpPr>
          <p:nvPr>
            <p:ph type="body" sz="quarter" idx="16" hasCustomPrompt="1"/>
          </p:nvPr>
        </p:nvSpPr>
        <p:spPr>
          <a:xfrm>
            <a:off x="2901147" y="1756522"/>
            <a:ext cx="4054598"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12" name="Text Placeholder 7">
            <a:extLst>
              <a:ext uri="{FF2B5EF4-FFF2-40B4-BE49-F238E27FC236}">
                <a16:creationId xmlns:a16="http://schemas.microsoft.com/office/drawing/2014/main" id="{3E946D1A-1F63-8584-E748-D66FC72440A1}"/>
              </a:ext>
            </a:extLst>
          </p:cNvPr>
          <p:cNvSpPr>
            <a:spLocks noGrp="1"/>
          </p:cNvSpPr>
          <p:nvPr>
            <p:ph type="body" sz="quarter" idx="17" hasCustomPrompt="1"/>
          </p:nvPr>
        </p:nvSpPr>
        <p:spPr>
          <a:xfrm>
            <a:off x="603928" y="2235493"/>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17" name="Text Placeholder 7">
            <a:extLst>
              <a:ext uri="{FF2B5EF4-FFF2-40B4-BE49-F238E27FC236}">
                <a16:creationId xmlns:a16="http://schemas.microsoft.com/office/drawing/2014/main" id="{57A4AC49-F438-BFE7-9FE4-4635D2A7D68D}"/>
              </a:ext>
            </a:extLst>
          </p:cNvPr>
          <p:cNvSpPr>
            <a:spLocks noGrp="1"/>
          </p:cNvSpPr>
          <p:nvPr>
            <p:ph type="body" sz="quarter" idx="18" hasCustomPrompt="1"/>
          </p:nvPr>
        </p:nvSpPr>
        <p:spPr>
          <a:xfrm>
            <a:off x="2901147" y="2235493"/>
            <a:ext cx="4027491"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19" name="Text Placeholder 7">
            <a:extLst>
              <a:ext uri="{FF2B5EF4-FFF2-40B4-BE49-F238E27FC236}">
                <a16:creationId xmlns:a16="http://schemas.microsoft.com/office/drawing/2014/main" id="{3DC4AF8A-7BC6-139F-16DF-62B25DBBE9B4}"/>
              </a:ext>
            </a:extLst>
          </p:cNvPr>
          <p:cNvSpPr>
            <a:spLocks noGrp="1"/>
          </p:cNvSpPr>
          <p:nvPr>
            <p:ph type="body" sz="quarter" idx="19" hasCustomPrompt="1"/>
          </p:nvPr>
        </p:nvSpPr>
        <p:spPr>
          <a:xfrm>
            <a:off x="603928" y="2714466"/>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20" name="Text Placeholder 7">
            <a:extLst>
              <a:ext uri="{FF2B5EF4-FFF2-40B4-BE49-F238E27FC236}">
                <a16:creationId xmlns:a16="http://schemas.microsoft.com/office/drawing/2014/main" id="{2EB4D125-CC73-6E0B-92DB-BD01B5D17951}"/>
              </a:ext>
            </a:extLst>
          </p:cNvPr>
          <p:cNvSpPr>
            <a:spLocks noGrp="1"/>
          </p:cNvSpPr>
          <p:nvPr>
            <p:ph type="body" sz="quarter" idx="20" hasCustomPrompt="1"/>
          </p:nvPr>
        </p:nvSpPr>
        <p:spPr>
          <a:xfrm>
            <a:off x="2901147" y="2714466"/>
            <a:ext cx="4027491"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21" name="Text Placeholder 7">
            <a:extLst>
              <a:ext uri="{FF2B5EF4-FFF2-40B4-BE49-F238E27FC236}">
                <a16:creationId xmlns:a16="http://schemas.microsoft.com/office/drawing/2014/main" id="{2E5828B2-A932-50DA-F08E-8ACEEF7EA5ED}"/>
              </a:ext>
            </a:extLst>
          </p:cNvPr>
          <p:cNvSpPr>
            <a:spLocks noGrp="1"/>
          </p:cNvSpPr>
          <p:nvPr>
            <p:ph type="body" sz="quarter" idx="21" hasCustomPrompt="1"/>
          </p:nvPr>
        </p:nvSpPr>
        <p:spPr>
          <a:xfrm>
            <a:off x="603928" y="3193436"/>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22" name="Text Placeholder 7">
            <a:extLst>
              <a:ext uri="{FF2B5EF4-FFF2-40B4-BE49-F238E27FC236}">
                <a16:creationId xmlns:a16="http://schemas.microsoft.com/office/drawing/2014/main" id="{10D7A562-6600-E8FC-24D0-A89A547F0267}"/>
              </a:ext>
            </a:extLst>
          </p:cNvPr>
          <p:cNvSpPr>
            <a:spLocks noGrp="1"/>
          </p:cNvSpPr>
          <p:nvPr>
            <p:ph type="body" sz="quarter" idx="22" hasCustomPrompt="1"/>
          </p:nvPr>
        </p:nvSpPr>
        <p:spPr>
          <a:xfrm>
            <a:off x="2901147" y="3193436"/>
            <a:ext cx="4027491"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27" name="Text Placeholder 7">
            <a:extLst>
              <a:ext uri="{FF2B5EF4-FFF2-40B4-BE49-F238E27FC236}">
                <a16:creationId xmlns:a16="http://schemas.microsoft.com/office/drawing/2014/main" id="{6E89E0FF-46A0-5FF5-38DA-9ECBDD79F1C1}"/>
              </a:ext>
            </a:extLst>
          </p:cNvPr>
          <p:cNvSpPr>
            <a:spLocks noGrp="1"/>
          </p:cNvSpPr>
          <p:nvPr>
            <p:ph type="body" sz="quarter" idx="23" hasCustomPrompt="1"/>
          </p:nvPr>
        </p:nvSpPr>
        <p:spPr>
          <a:xfrm>
            <a:off x="603928" y="3672408"/>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28" name="Text Placeholder 7">
            <a:extLst>
              <a:ext uri="{FF2B5EF4-FFF2-40B4-BE49-F238E27FC236}">
                <a16:creationId xmlns:a16="http://schemas.microsoft.com/office/drawing/2014/main" id="{1E13E35D-7788-968F-5D63-1688D44CE9B6}"/>
              </a:ext>
            </a:extLst>
          </p:cNvPr>
          <p:cNvSpPr>
            <a:spLocks noGrp="1"/>
          </p:cNvSpPr>
          <p:nvPr>
            <p:ph type="body" sz="quarter" idx="24" hasCustomPrompt="1"/>
          </p:nvPr>
        </p:nvSpPr>
        <p:spPr>
          <a:xfrm>
            <a:off x="2901147" y="3672408"/>
            <a:ext cx="4027492"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29" name="Text Placeholder 7">
            <a:extLst>
              <a:ext uri="{FF2B5EF4-FFF2-40B4-BE49-F238E27FC236}">
                <a16:creationId xmlns:a16="http://schemas.microsoft.com/office/drawing/2014/main" id="{28B91728-24D1-7E47-B0DA-C28457C09338}"/>
              </a:ext>
            </a:extLst>
          </p:cNvPr>
          <p:cNvSpPr>
            <a:spLocks noGrp="1"/>
          </p:cNvSpPr>
          <p:nvPr>
            <p:ph type="body" sz="quarter" idx="25" hasCustomPrompt="1"/>
          </p:nvPr>
        </p:nvSpPr>
        <p:spPr>
          <a:xfrm>
            <a:off x="603928" y="4151379"/>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30" name="Text Placeholder 7">
            <a:extLst>
              <a:ext uri="{FF2B5EF4-FFF2-40B4-BE49-F238E27FC236}">
                <a16:creationId xmlns:a16="http://schemas.microsoft.com/office/drawing/2014/main" id="{D3AD30D3-E9C6-8BBE-F5F8-0BB008870314}"/>
              </a:ext>
            </a:extLst>
          </p:cNvPr>
          <p:cNvSpPr>
            <a:spLocks noGrp="1"/>
          </p:cNvSpPr>
          <p:nvPr>
            <p:ph type="body" sz="quarter" idx="26" hasCustomPrompt="1"/>
          </p:nvPr>
        </p:nvSpPr>
        <p:spPr>
          <a:xfrm>
            <a:off x="2901147" y="4151379"/>
            <a:ext cx="4027492"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31" name="Text Placeholder 7">
            <a:extLst>
              <a:ext uri="{FF2B5EF4-FFF2-40B4-BE49-F238E27FC236}">
                <a16:creationId xmlns:a16="http://schemas.microsoft.com/office/drawing/2014/main" id="{F8C57E9B-8374-3A58-63D4-F628E2C1517A}"/>
              </a:ext>
            </a:extLst>
          </p:cNvPr>
          <p:cNvSpPr>
            <a:spLocks noGrp="1"/>
          </p:cNvSpPr>
          <p:nvPr>
            <p:ph type="body" sz="quarter" idx="27" hasCustomPrompt="1"/>
          </p:nvPr>
        </p:nvSpPr>
        <p:spPr>
          <a:xfrm>
            <a:off x="603928" y="4630352"/>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32" name="Text Placeholder 7">
            <a:extLst>
              <a:ext uri="{FF2B5EF4-FFF2-40B4-BE49-F238E27FC236}">
                <a16:creationId xmlns:a16="http://schemas.microsoft.com/office/drawing/2014/main" id="{D0E6C958-3A6D-62C2-F643-9C23B5BE6633}"/>
              </a:ext>
            </a:extLst>
          </p:cNvPr>
          <p:cNvSpPr>
            <a:spLocks noGrp="1"/>
          </p:cNvSpPr>
          <p:nvPr>
            <p:ph type="body" sz="quarter" idx="28" hasCustomPrompt="1"/>
          </p:nvPr>
        </p:nvSpPr>
        <p:spPr>
          <a:xfrm>
            <a:off x="2901149" y="4630352"/>
            <a:ext cx="4047341"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33" name="Text Placeholder 7">
            <a:extLst>
              <a:ext uri="{FF2B5EF4-FFF2-40B4-BE49-F238E27FC236}">
                <a16:creationId xmlns:a16="http://schemas.microsoft.com/office/drawing/2014/main" id="{123A888F-F9EA-88F7-9D5D-4557F50E674E}"/>
              </a:ext>
            </a:extLst>
          </p:cNvPr>
          <p:cNvSpPr>
            <a:spLocks noGrp="1"/>
          </p:cNvSpPr>
          <p:nvPr>
            <p:ph type="body" sz="quarter" idx="29" hasCustomPrompt="1"/>
          </p:nvPr>
        </p:nvSpPr>
        <p:spPr>
          <a:xfrm>
            <a:off x="603928" y="5109323"/>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34" name="Text Placeholder 7">
            <a:extLst>
              <a:ext uri="{FF2B5EF4-FFF2-40B4-BE49-F238E27FC236}">
                <a16:creationId xmlns:a16="http://schemas.microsoft.com/office/drawing/2014/main" id="{089C783D-ED63-3B9D-99C2-4DAFE1A3B525}"/>
              </a:ext>
            </a:extLst>
          </p:cNvPr>
          <p:cNvSpPr>
            <a:spLocks noGrp="1"/>
          </p:cNvSpPr>
          <p:nvPr>
            <p:ph type="body" sz="quarter" idx="30" hasCustomPrompt="1"/>
          </p:nvPr>
        </p:nvSpPr>
        <p:spPr>
          <a:xfrm>
            <a:off x="2901147" y="5109323"/>
            <a:ext cx="4027491"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35" name="Text Placeholder 7">
            <a:extLst>
              <a:ext uri="{FF2B5EF4-FFF2-40B4-BE49-F238E27FC236}">
                <a16:creationId xmlns:a16="http://schemas.microsoft.com/office/drawing/2014/main" id="{BAA59A33-70C1-0E49-6B0D-77901F1E79AC}"/>
              </a:ext>
            </a:extLst>
          </p:cNvPr>
          <p:cNvSpPr>
            <a:spLocks noGrp="1"/>
          </p:cNvSpPr>
          <p:nvPr>
            <p:ph type="body" sz="quarter" idx="31" hasCustomPrompt="1"/>
          </p:nvPr>
        </p:nvSpPr>
        <p:spPr>
          <a:xfrm>
            <a:off x="603928" y="5588295"/>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36" name="Text Placeholder 7">
            <a:extLst>
              <a:ext uri="{FF2B5EF4-FFF2-40B4-BE49-F238E27FC236}">
                <a16:creationId xmlns:a16="http://schemas.microsoft.com/office/drawing/2014/main" id="{51112AB8-5AC4-8DE4-6A1B-55B0CD01A7D0}"/>
              </a:ext>
            </a:extLst>
          </p:cNvPr>
          <p:cNvSpPr>
            <a:spLocks noGrp="1"/>
          </p:cNvSpPr>
          <p:nvPr>
            <p:ph type="body" sz="quarter" idx="32" hasCustomPrompt="1"/>
          </p:nvPr>
        </p:nvSpPr>
        <p:spPr>
          <a:xfrm>
            <a:off x="2901147" y="5588295"/>
            <a:ext cx="4027491"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37" name="Text Placeholder 7">
            <a:extLst>
              <a:ext uri="{FF2B5EF4-FFF2-40B4-BE49-F238E27FC236}">
                <a16:creationId xmlns:a16="http://schemas.microsoft.com/office/drawing/2014/main" id="{DE3E9B24-9391-8389-203B-42FE18EA5A64}"/>
              </a:ext>
            </a:extLst>
          </p:cNvPr>
          <p:cNvSpPr>
            <a:spLocks noGrp="1"/>
          </p:cNvSpPr>
          <p:nvPr>
            <p:ph type="body" sz="quarter" idx="33" hasCustomPrompt="1"/>
          </p:nvPr>
        </p:nvSpPr>
        <p:spPr>
          <a:xfrm>
            <a:off x="603928" y="6067266"/>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38" name="Text Placeholder 7">
            <a:extLst>
              <a:ext uri="{FF2B5EF4-FFF2-40B4-BE49-F238E27FC236}">
                <a16:creationId xmlns:a16="http://schemas.microsoft.com/office/drawing/2014/main" id="{8E4F0F8D-011A-C3B7-AECD-8388369B757E}"/>
              </a:ext>
            </a:extLst>
          </p:cNvPr>
          <p:cNvSpPr>
            <a:spLocks noGrp="1"/>
          </p:cNvSpPr>
          <p:nvPr>
            <p:ph type="body" sz="quarter" idx="34" hasCustomPrompt="1"/>
          </p:nvPr>
        </p:nvSpPr>
        <p:spPr>
          <a:xfrm>
            <a:off x="2901147" y="6067266"/>
            <a:ext cx="4027491"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39" name="Text Placeholder 7">
            <a:extLst>
              <a:ext uri="{FF2B5EF4-FFF2-40B4-BE49-F238E27FC236}">
                <a16:creationId xmlns:a16="http://schemas.microsoft.com/office/drawing/2014/main" id="{EAFA2DED-55F0-1407-3C86-EABCE7F9C7D1}"/>
              </a:ext>
            </a:extLst>
          </p:cNvPr>
          <p:cNvSpPr>
            <a:spLocks noGrp="1"/>
          </p:cNvSpPr>
          <p:nvPr>
            <p:ph type="body" sz="quarter" idx="35" hasCustomPrompt="1"/>
          </p:nvPr>
        </p:nvSpPr>
        <p:spPr>
          <a:xfrm>
            <a:off x="603928" y="6546237"/>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40" name="Text Placeholder 7">
            <a:extLst>
              <a:ext uri="{FF2B5EF4-FFF2-40B4-BE49-F238E27FC236}">
                <a16:creationId xmlns:a16="http://schemas.microsoft.com/office/drawing/2014/main" id="{9987DCC1-76FF-A95F-C487-2BFF0D72E8B1}"/>
              </a:ext>
            </a:extLst>
          </p:cNvPr>
          <p:cNvSpPr>
            <a:spLocks noGrp="1"/>
          </p:cNvSpPr>
          <p:nvPr>
            <p:ph type="body" sz="quarter" idx="36" hasCustomPrompt="1"/>
          </p:nvPr>
        </p:nvSpPr>
        <p:spPr>
          <a:xfrm>
            <a:off x="2901147" y="6546237"/>
            <a:ext cx="4027492"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41" name="Text Placeholder 7">
            <a:extLst>
              <a:ext uri="{FF2B5EF4-FFF2-40B4-BE49-F238E27FC236}">
                <a16:creationId xmlns:a16="http://schemas.microsoft.com/office/drawing/2014/main" id="{0D713D03-567A-48A3-FDE9-32BD66DC342E}"/>
              </a:ext>
            </a:extLst>
          </p:cNvPr>
          <p:cNvSpPr>
            <a:spLocks noGrp="1"/>
          </p:cNvSpPr>
          <p:nvPr>
            <p:ph type="body" sz="quarter" idx="37" hasCustomPrompt="1"/>
          </p:nvPr>
        </p:nvSpPr>
        <p:spPr>
          <a:xfrm>
            <a:off x="603928" y="7025207"/>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42" name="Text Placeholder 7">
            <a:extLst>
              <a:ext uri="{FF2B5EF4-FFF2-40B4-BE49-F238E27FC236}">
                <a16:creationId xmlns:a16="http://schemas.microsoft.com/office/drawing/2014/main" id="{E13B0997-5AF7-11EB-AFF8-A4F4347EAEF4}"/>
              </a:ext>
            </a:extLst>
          </p:cNvPr>
          <p:cNvSpPr>
            <a:spLocks noGrp="1"/>
          </p:cNvSpPr>
          <p:nvPr>
            <p:ph type="body" sz="quarter" idx="38" hasCustomPrompt="1"/>
          </p:nvPr>
        </p:nvSpPr>
        <p:spPr>
          <a:xfrm>
            <a:off x="2901147" y="7025207"/>
            <a:ext cx="4027492"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43" name="Text Placeholder 7">
            <a:extLst>
              <a:ext uri="{FF2B5EF4-FFF2-40B4-BE49-F238E27FC236}">
                <a16:creationId xmlns:a16="http://schemas.microsoft.com/office/drawing/2014/main" id="{A8DE996C-FA52-BBC3-D109-801A247DBF23}"/>
              </a:ext>
            </a:extLst>
          </p:cNvPr>
          <p:cNvSpPr>
            <a:spLocks noGrp="1"/>
          </p:cNvSpPr>
          <p:nvPr>
            <p:ph type="body" sz="quarter" idx="39" hasCustomPrompt="1"/>
          </p:nvPr>
        </p:nvSpPr>
        <p:spPr>
          <a:xfrm>
            <a:off x="603928" y="7504180"/>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44" name="Text Placeholder 7">
            <a:extLst>
              <a:ext uri="{FF2B5EF4-FFF2-40B4-BE49-F238E27FC236}">
                <a16:creationId xmlns:a16="http://schemas.microsoft.com/office/drawing/2014/main" id="{BAE783D6-AC5E-54E3-3AAA-35969F21422A}"/>
              </a:ext>
            </a:extLst>
          </p:cNvPr>
          <p:cNvSpPr>
            <a:spLocks noGrp="1"/>
          </p:cNvSpPr>
          <p:nvPr>
            <p:ph type="body" sz="quarter" idx="40" hasCustomPrompt="1"/>
          </p:nvPr>
        </p:nvSpPr>
        <p:spPr>
          <a:xfrm>
            <a:off x="2901149" y="7504180"/>
            <a:ext cx="4047341"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45" name="Text Placeholder 7">
            <a:extLst>
              <a:ext uri="{FF2B5EF4-FFF2-40B4-BE49-F238E27FC236}">
                <a16:creationId xmlns:a16="http://schemas.microsoft.com/office/drawing/2014/main" id="{94941CFB-9AF6-4B67-3CE9-5919011C87B9}"/>
              </a:ext>
            </a:extLst>
          </p:cNvPr>
          <p:cNvSpPr>
            <a:spLocks noGrp="1"/>
          </p:cNvSpPr>
          <p:nvPr>
            <p:ph type="body" sz="quarter" idx="41" hasCustomPrompt="1"/>
          </p:nvPr>
        </p:nvSpPr>
        <p:spPr>
          <a:xfrm>
            <a:off x="603928" y="7983151"/>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46" name="Text Placeholder 7">
            <a:extLst>
              <a:ext uri="{FF2B5EF4-FFF2-40B4-BE49-F238E27FC236}">
                <a16:creationId xmlns:a16="http://schemas.microsoft.com/office/drawing/2014/main" id="{D93FA398-B4D0-E7EC-D8D3-DE21E3FDB6B8}"/>
              </a:ext>
            </a:extLst>
          </p:cNvPr>
          <p:cNvSpPr>
            <a:spLocks noGrp="1"/>
          </p:cNvSpPr>
          <p:nvPr>
            <p:ph type="body" sz="quarter" idx="42" hasCustomPrompt="1"/>
          </p:nvPr>
        </p:nvSpPr>
        <p:spPr>
          <a:xfrm>
            <a:off x="2901147" y="7983151"/>
            <a:ext cx="4027491"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47" name="Text Placeholder 7">
            <a:extLst>
              <a:ext uri="{FF2B5EF4-FFF2-40B4-BE49-F238E27FC236}">
                <a16:creationId xmlns:a16="http://schemas.microsoft.com/office/drawing/2014/main" id="{4625F6FE-3AFB-9D5F-F373-1F2A7D2FB202}"/>
              </a:ext>
            </a:extLst>
          </p:cNvPr>
          <p:cNvSpPr>
            <a:spLocks noGrp="1"/>
          </p:cNvSpPr>
          <p:nvPr>
            <p:ph type="body" sz="quarter" idx="43" hasCustomPrompt="1"/>
          </p:nvPr>
        </p:nvSpPr>
        <p:spPr>
          <a:xfrm>
            <a:off x="603928" y="8462124"/>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48" name="Text Placeholder 7">
            <a:extLst>
              <a:ext uri="{FF2B5EF4-FFF2-40B4-BE49-F238E27FC236}">
                <a16:creationId xmlns:a16="http://schemas.microsoft.com/office/drawing/2014/main" id="{9503523B-FA00-B8DA-98B1-DD1971C50A04}"/>
              </a:ext>
            </a:extLst>
          </p:cNvPr>
          <p:cNvSpPr>
            <a:spLocks noGrp="1"/>
          </p:cNvSpPr>
          <p:nvPr>
            <p:ph type="body" sz="quarter" idx="44" hasCustomPrompt="1"/>
          </p:nvPr>
        </p:nvSpPr>
        <p:spPr>
          <a:xfrm>
            <a:off x="2901147" y="8462124"/>
            <a:ext cx="4027491"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49" name="Text Placeholder 7">
            <a:extLst>
              <a:ext uri="{FF2B5EF4-FFF2-40B4-BE49-F238E27FC236}">
                <a16:creationId xmlns:a16="http://schemas.microsoft.com/office/drawing/2014/main" id="{2046CF1C-1630-E89D-7E3B-E41C1B3A640C}"/>
              </a:ext>
            </a:extLst>
          </p:cNvPr>
          <p:cNvSpPr>
            <a:spLocks noGrp="1"/>
          </p:cNvSpPr>
          <p:nvPr>
            <p:ph type="body" sz="quarter" idx="45" hasCustomPrompt="1"/>
          </p:nvPr>
        </p:nvSpPr>
        <p:spPr>
          <a:xfrm>
            <a:off x="603928" y="8941094"/>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50" name="Text Placeholder 7">
            <a:extLst>
              <a:ext uri="{FF2B5EF4-FFF2-40B4-BE49-F238E27FC236}">
                <a16:creationId xmlns:a16="http://schemas.microsoft.com/office/drawing/2014/main" id="{9D39DDCC-E3F1-FC0B-2425-9EF5CCE09EF8}"/>
              </a:ext>
            </a:extLst>
          </p:cNvPr>
          <p:cNvSpPr>
            <a:spLocks noGrp="1"/>
          </p:cNvSpPr>
          <p:nvPr>
            <p:ph type="body" sz="quarter" idx="46" hasCustomPrompt="1"/>
          </p:nvPr>
        </p:nvSpPr>
        <p:spPr>
          <a:xfrm>
            <a:off x="2901147" y="8941094"/>
            <a:ext cx="4027491"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51" name="Text Placeholder 7">
            <a:extLst>
              <a:ext uri="{FF2B5EF4-FFF2-40B4-BE49-F238E27FC236}">
                <a16:creationId xmlns:a16="http://schemas.microsoft.com/office/drawing/2014/main" id="{667CF522-E71C-9C3A-60F8-48E913ED6AAF}"/>
              </a:ext>
            </a:extLst>
          </p:cNvPr>
          <p:cNvSpPr>
            <a:spLocks noGrp="1"/>
          </p:cNvSpPr>
          <p:nvPr>
            <p:ph type="body" sz="quarter" idx="47" hasCustomPrompt="1"/>
          </p:nvPr>
        </p:nvSpPr>
        <p:spPr>
          <a:xfrm>
            <a:off x="603928" y="9420066"/>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52" name="Text Placeholder 7">
            <a:extLst>
              <a:ext uri="{FF2B5EF4-FFF2-40B4-BE49-F238E27FC236}">
                <a16:creationId xmlns:a16="http://schemas.microsoft.com/office/drawing/2014/main" id="{D553CC5B-258D-B95F-D792-73B35BF3F766}"/>
              </a:ext>
            </a:extLst>
          </p:cNvPr>
          <p:cNvSpPr>
            <a:spLocks noGrp="1"/>
          </p:cNvSpPr>
          <p:nvPr>
            <p:ph type="body" sz="quarter" idx="48" hasCustomPrompt="1"/>
          </p:nvPr>
        </p:nvSpPr>
        <p:spPr>
          <a:xfrm>
            <a:off x="2901147" y="9420066"/>
            <a:ext cx="4027492"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pic>
        <p:nvPicPr>
          <p:cNvPr id="61" name="Graphic 60">
            <a:extLst>
              <a:ext uri="{FF2B5EF4-FFF2-40B4-BE49-F238E27FC236}">
                <a16:creationId xmlns:a16="http://schemas.microsoft.com/office/drawing/2014/main" id="{59382161-0413-F267-8594-8CC2CCDEC2D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783790" y="712369"/>
            <a:ext cx="709345" cy="739233"/>
          </a:xfrm>
          <a:prstGeom prst="rect">
            <a:avLst/>
          </a:prstGeom>
        </p:spPr>
      </p:pic>
      <p:cxnSp>
        <p:nvCxnSpPr>
          <p:cNvPr id="63" name="Straight Connector 62">
            <a:extLst>
              <a:ext uri="{FF2B5EF4-FFF2-40B4-BE49-F238E27FC236}">
                <a16:creationId xmlns:a16="http://schemas.microsoft.com/office/drawing/2014/main" id="{1AA8B881-58BA-4673-09EC-65320E1B5FA3}"/>
              </a:ext>
            </a:extLst>
          </p:cNvPr>
          <p:cNvCxnSpPr>
            <a:cxnSpLocks/>
          </p:cNvCxnSpPr>
          <p:nvPr userDrawn="1"/>
        </p:nvCxnSpPr>
        <p:spPr>
          <a:xfrm>
            <a:off x="2764221" y="1756522"/>
            <a:ext cx="0" cy="8434915"/>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7F3A6638-E330-DD8D-ED9F-6D22EFA26D15}"/>
              </a:ext>
            </a:extLst>
          </p:cNvPr>
          <p:cNvCxnSpPr>
            <a:cxnSpLocks/>
          </p:cNvCxnSpPr>
          <p:nvPr userDrawn="1"/>
        </p:nvCxnSpPr>
        <p:spPr>
          <a:xfrm>
            <a:off x="603929" y="2133601"/>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103D293C-AF63-6FBD-7829-CEA27A9C2171}"/>
              </a:ext>
            </a:extLst>
          </p:cNvPr>
          <p:cNvCxnSpPr>
            <a:cxnSpLocks/>
          </p:cNvCxnSpPr>
          <p:nvPr userDrawn="1"/>
        </p:nvCxnSpPr>
        <p:spPr>
          <a:xfrm>
            <a:off x="603929" y="2617077"/>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65A907D9-FFC1-004C-9DBD-62D4EFF2F031}"/>
              </a:ext>
            </a:extLst>
          </p:cNvPr>
          <p:cNvCxnSpPr>
            <a:cxnSpLocks/>
          </p:cNvCxnSpPr>
          <p:nvPr userDrawn="1"/>
        </p:nvCxnSpPr>
        <p:spPr>
          <a:xfrm>
            <a:off x="614440" y="3090041"/>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818F323B-B4F8-8BE6-BD1C-D889892A4C0F}"/>
              </a:ext>
            </a:extLst>
          </p:cNvPr>
          <p:cNvCxnSpPr>
            <a:cxnSpLocks/>
          </p:cNvCxnSpPr>
          <p:nvPr userDrawn="1"/>
        </p:nvCxnSpPr>
        <p:spPr>
          <a:xfrm>
            <a:off x="611185" y="3568263"/>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22E5804D-94F6-EB9D-B36D-C90D4BA431D2}"/>
              </a:ext>
            </a:extLst>
          </p:cNvPr>
          <p:cNvCxnSpPr>
            <a:cxnSpLocks/>
          </p:cNvCxnSpPr>
          <p:nvPr userDrawn="1"/>
        </p:nvCxnSpPr>
        <p:spPr>
          <a:xfrm>
            <a:off x="611185" y="4046858"/>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7848ED08-74BD-4227-FC58-7DD8059A98F8}"/>
              </a:ext>
            </a:extLst>
          </p:cNvPr>
          <p:cNvCxnSpPr>
            <a:cxnSpLocks/>
          </p:cNvCxnSpPr>
          <p:nvPr userDrawn="1"/>
        </p:nvCxnSpPr>
        <p:spPr>
          <a:xfrm>
            <a:off x="611185" y="4525830"/>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0AC4D2A4-A56F-264B-13E7-73CA978A872C}"/>
              </a:ext>
            </a:extLst>
          </p:cNvPr>
          <p:cNvCxnSpPr>
            <a:cxnSpLocks/>
          </p:cNvCxnSpPr>
          <p:nvPr userDrawn="1"/>
        </p:nvCxnSpPr>
        <p:spPr>
          <a:xfrm>
            <a:off x="611185" y="5007430"/>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B964A3CC-4D29-287F-C212-B5675B94C55F}"/>
              </a:ext>
            </a:extLst>
          </p:cNvPr>
          <p:cNvCxnSpPr>
            <a:cxnSpLocks/>
          </p:cNvCxnSpPr>
          <p:nvPr userDrawn="1"/>
        </p:nvCxnSpPr>
        <p:spPr>
          <a:xfrm>
            <a:off x="603929" y="5486402"/>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3F3A7571-9E39-4240-0DD2-553F22F8C7BB}"/>
              </a:ext>
            </a:extLst>
          </p:cNvPr>
          <p:cNvCxnSpPr>
            <a:cxnSpLocks/>
          </p:cNvCxnSpPr>
          <p:nvPr userDrawn="1"/>
        </p:nvCxnSpPr>
        <p:spPr>
          <a:xfrm>
            <a:off x="603929" y="5965373"/>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20B5C3F8-E615-7F9E-2921-61C9ADDA571A}"/>
              </a:ext>
            </a:extLst>
          </p:cNvPr>
          <p:cNvCxnSpPr>
            <a:cxnSpLocks/>
          </p:cNvCxnSpPr>
          <p:nvPr userDrawn="1"/>
        </p:nvCxnSpPr>
        <p:spPr>
          <a:xfrm>
            <a:off x="603929" y="6444344"/>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FC971752-46C0-5DFC-4711-09C9FBC63BBE}"/>
              </a:ext>
            </a:extLst>
          </p:cNvPr>
          <p:cNvCxnSpPr>
            <a:cxnSpLocks/>
          </p:cNvCxnSpPr>
          <p:nvPr userDrawn="1"/>
        </p:nvCxnSpPr>
        <p:spPr>
          <a:xfrm>
            <a:off x="611185" y="6934202"/>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97F9F208-5CE2-6BBD-A257-B2CB1ACAECBA}"/>
              </a:ext>
            </a:extLst>
          </p:cNvPr>
          <p:cNvCxnSpPr>
            <a:cxnSpLocks/>
          </p:cNvCxnSpPr>
          <p:nvPr userDrawn="1"/>
        </p:nvCxnSpPr>
        <p:spPr>
          <a:xfrm>
            <a:off x="611185" y="7402289"/>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C0CCFE58-4F00-2D18-89E0-9833FB553E4F}"/>
              </a:ext>
            </a:extLst>
          </p:cNvPr>
          <p:cNvCxnSpPr>
            <a:cxnSpLocks/>
          </p:cNvCxnSpPr>
          <p:nvPr userDrawn="1"/>
        </p:nvCxnSpPr>
        <p:spPr>
          <a:xfrm>
            <a:off x="611185" y="7881259"/>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960A9B3B-FD97-ACED-96DB-D0229D872744}"/>
              </a:ext>
            </a:extLst>
          </p:cNvPr>
          <p:cNvCxnSpPr>
            <a:cxnSpLocks/>
          </p:cNvCxnSpPr>
          <p:nvPr userDrawn="1"/>
        </p:nvCxnSpPr>
        <p:spPr>
          <a:xfrm>
            <a:off x="611185" y="8360230"/>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3780007D-8A67-148D-2977-EA9790C7F914}"/>
              </a:ext>
            </a:extLst>
          </p:cNvPr>
          <p:cNvCxnSpPr>
            <a:cxnSpLocks/>
          </p:cNvCxnSpPr>
          <p:nvPr userDrawn="1"/>
        </p:nvCxnSpPr>
        <p:spPr>
          <a:xfrm>
            <a:off x="611185" y="8850087"/>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6E50BFF1-8C4A-650C-1676-00645296C0D7}"/>
              </a:ext>
            </a:extLst>
          </p:cNvPr>
          <p:cNvCxnSpPr>
            <a:cxnSpLocks/>
          </p:cNvCxnSpPr>
          <p:nvPr userDrawn="1"/>
        </p:nvCxnSpPr>
        <p:spPr>
          <a:xfrm>
            <a:off x="611185" y="9329059"/>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sp>
        <p:nvSpPr>
          <p:cNvPr id="85" name="Text Placeholder 7">
            <a:extLst>
              <a:ext uri="{FF2B5EF4-FFF2-40B4-BE49-F238E27FC236}">
                <a16:creationId xmlns:a16="http://schemas.microsoft.com/office/drawing/2014/main" id="{8E7B654B-FAFF-7624-6D14-4426119C1EE2}"/>
              </a:ext>
            </a:extLst>
          </p:cNvPr>
          <p:cNvSpPr>
            <a:spLocks noGrp="1"/>
          </p:cNvSpPr>
          <p:nvPr>
            <p:ph type="body" sz="quarter" idx="49" hasCustomPrompt="1"/>
          </p:nvPr>
        </p:nvSpPr>
        <p:spPr>
          <a:xfrm>
            <a:off x="611185" y="9899037"/>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86" name="Text Placeholder 7">
            <a:extLst>
              <a:ext uri="{FF2B5EF4-FFF2-40B4-BE49-F238E27FC236}">
                <a16:creationId xmlns:a16="http://schemas.microsoft.com/office/drawing/2014/main" id="{0DF71CD4-BA59-FECD-7675-09DFDBBE7A5A}"/>
              </a:ext>
            </a:extLst>
          </p:cNvPr>
          <p:cNvSpPr>
            <a:spLocks noGrp="1"/>
          </p:cNvSpPr>
          <p:nvPr>
            <p:ph type="body" sz="quarter" idx="50" hasCustomPrompt="1"/>
          </p:nvPr>
        </p:nvSpPr>
        <p:spPr>
          <a:xfrm>
            <a:off x="2901147" y="9912326"/>
            <a:ext cx="4027492"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cxnSp>
        <p:nvCxnSpPr>
          <p:cNvPr id="88" name="Straight Connector 87">
            <a:extLst>
              <a:ext uri="{FF2B5EF4-FFF2-40B4-BE49-F238E27FC236}">
                <a16:creationId xmlns:a16="http://schemas.microsoft.com/office/drawing/2014/main" id="{A663FB01-0401-C879-CD6A-5839CA57FEB3}"/>
              </a:ext>
            </a:extLst>
          </p:cNvPr>
          <p:cNvCxnSpPr>
            <a:cxnSpLocks/>
          </p:cNvCxnSpPr>
          <p:nvPr userDrawn="1"/>
        </p:nvCxnSpPr>
        <p:spPr>
          <a:xfrm>
            <a:off x="611185" y="9808032"/>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pic>
        <p:nvPicPr>
          <p:cNvPr id="2" name="Graphic 1">
            <a:extLst>
              <a:ext uri="{FF2B5EF4-FFF2-40B4-BE49-F238E27FC236}">
                <a16:creationId xmlns:a16="http://schemas.microsoft.com/office/drawing/2014/main" id="{71C93E40-9881-FD49-16BA-A016E671C5F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061845" y="712369"/>
            <a:ext cx="709345" cy="739233"/>
          </a:xfrm>
          <a:prstGeom prst="rect">
            <a:avLst/>
          </a:prstGeom>
        </p:spPr>
      </p:pic>
    </p:spTree>
    <p:extLst>
      <p:ext uri="{BB962C8B-B14F-4D97-AF65-F5344CB8AC3E}">
        <p14:creationId xmlns:p14="http://schemas.microsoft.com/office/powerpoint/2010/main" val="3012637259"/>
      </p:ext>
    </p:extLst>
  </p:cSld>
  <p:clrMapOvr>
    <a:masterClrMapping/>
  </p:clrMapOvr>
  <p:extLst>
    <p:ext uri="{DCECCB84-F9BA-43D5-87BE-67443E8EF086}">
      <p15:sldGuideLst xmlns:p15="http://schemas.microsoft.com/office/powerpoint/2012/main">
        <p15:guide id="1" orient="horz" pos="3435" userDrawn="1">
          <p15:clr>
            <a:srgbClr val="FBAE40"/>
          </p15:clr>
        </p15:guide>
        <p15:guide id="2" pos="4377"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0AA36758-47F2-444D-6126-BF78E5303C60}"/>
              </a:ext>
            </a:extLst>
          </p:cNvPr>
          <p:cNvSpPr>
            <a:spLocks noGrp="1"/>
          </p:cNvSpPr>
          <p:nvPr>
            <p:ph type="title" hasCustomPrompt="1"/>
          </p:nvPr>
        </p:nvSpPr>
        <p:spPr>
          <a:xfrm>
            <a:off x="603930" y="639937"/>
            <a:ext cx="6351817" cy="915597"/>
          </a:xfrm>
          <a:prstGeom prst="rect">
            <a:avLst/>
          </a:prstGeom>
        </p:spPr>
        <p:txBody>
          <a:bodyPr vert="horz" lIns="91440" tIns="45720" rIns="91440" bIns="45720" rtlCol="0" anchor="ctr">
            <a:normAutofit/>
          </a:bodyPr>
          <a:lstStyle>
            <a:lvl1pPr algn="ctr">
              <a:defRPr sz="4000" b="1" i="0">
                <a:solidFill>
                  <a:srgbClr val="001F5B"/>
                </a:solidFill>
                <a:latin typeface="Barlow" pitchFamily="2" charset="77"/>
              </a:defRPr>
            </a:lvl1pPr>
          </a:lstStyle>
          <a:p>
            <a:r>
              <a:rPr lang="en-GB" dirty="0"/>
              <a:t>(Well done Chart)</a:t>
            </a:r>
            <a:endParaRPr lang="en-US" dirty="0"/>
          </a:p>
        </p:txBody>
      </p:sp>
      <p:graphicFrame>
        <p:nvGraphicFramePr>
          <p:cNvPr id="2" name="Table 1">
            <a:extLst>
              <a:ext uri="{FF2B5EF4-FFF2-40B4-BE49-F238E27FC236}">
                <a16:creationId xmlns:a16="http://schemas.microsoft.com/office/drawing/2014/main" id="{62DAA0B0-CCBC-E9FA-CB11-86A78B1E6F37}"/>
              </a:ext>
            </a:extLst>
          </p:cNvPr>
          <p:cNvGraphicFramePr>
            <a:graphicFrameLocks noGrp="1"/>
          </p:cNvGraphicFramePr>
          <p:nvPr userDrawn="1">
            <p:extLst>
              <p:ext uri="{D42A27DB-BD31-4B8C-83A1-F6EECF244321}">
                <p14:modId xmlns:p14="http://schemas.microsoft.com/office/powerpoint/2010/main" val="4101602208"/>
              </p:ext>
            </p:extLst>
          </p:nvPr>
        </p:nvGraphicFramePr>
        <p:xfrm>
          <a:off x="603929" y="1948543"/>
          <a:ext cx="6344560" cy="8201308"/>
        </p:xfrm>
        <a:graphic>
          <a:graphicData uri="http://schemas.openxmlformats.org/drawingml/2006/table">
            <a:tbl>
              <a:tblPr firstRow="1" bandRow="1">
                <a:tableStyleId>{5C22544A-7EE6-4342-B048-85BDC9FD1C3A}</a:tableStyleId>
              </a:tblPr>
              <a:tblGrid>
                <a:gridCol w="3172280">
                  <a:extLst>
                    <a:ext uri="{9D8B030D-6E8A-4147-A177-3AD203B41FA5}">
                      <a16:colId xmlns:a16="http://schemas.microsoft.com/office/drawing/2014/main" val="2493119584"/>
                    </a:ext>
                  </a:extLst>
                </a:gridCol>
                <a:gridCol w="3172280">
                  <a:extLst>
                    <a:ext uri="{9D8B030D-6E8A-4147-A177-3AD203B41FA5}">
                      <a16:colId xmlns:a16="http://schemas.microsoft.com/office/drawing/2014/main" val="3865367318"/>
                    </a:ext>
                  </a:extLst>
                </a:gridCol>
              </a:tblGrid>
              <a:tr h="434031">
                <a:tc>
                  <a:txBody>
                    <a:bodyPr/>
                    <a:lstStyle/>
                    <a:p>
                      <a:r>
                        <a:rPr lang="en-US" sz="2100" b="1" i="0" dirty="0">
                          <a:latin typeface="Barlow" pitchFamily="2" charset="77"/>
                        </a:rPr>
                        <a:t>Name</a:t>
                      </a:r>
                    </a:p>
                  </a:txBody>
                  <a:tcPr marT="45719" marB="45719" anchor="ctr">
                    <a:solidFill>
                      <a:srgbClr val="001F5B"/>
                    </a:solidFill>
                  </a:tcPr>
                </a:tc>
                <a:tc>
                  <a:txBody>
                    <a:bodyPr/>
                    <a:lstStyle/>
                    <a:p>
                      <a:r>
                        <a:rPr lang="en-US" sz="2100" b="1" i="0" dirty="0">
                          <a:latin typeface="Barlow" pitchFamily="2" charset="77"/>
                        </a:rPr>
                        <a:t>Class</a:t>
                      </a:r>
                    </a:p>
                  </a:txBody>
                  <a:tcPr marT="45719" marB="45719" anchor="ctr">
                    <a:solidFill>
                      <a:srgbClr val="001F5B"/>
                    </a:solidFill>
                  </a:tcPr>
                </a:tc>
                <a:extLst>
                  <a:ext uri="{0D108BD9-81ED-4DB2-BD59-A6C34878D82A}">
                    <a16:rowId xmlns:a16="http://schemas.microsoft.com/office/drawing/2014/main" val="1195310006"/>
                  </a:ext>
                </a:extLst>
              </a:tr>
              <a:tr h="353059">
                <a:tc>
                  <a:txBody>
                    <a:bodyPr/>
                    <a:lstStyle/>
                    <a:p>
                      <a:endParaRPr lang="en-US" sz="1100" b="0" i="0" dirty="0">
                        <a:latin typeface="Barlow" pitchFamily="2" charset="77"/>
                      </a:endParaRPr>
                    </a:p>
                  </a:txBody>
                  <a:tcPr marT="45719" marB="45719" anchor="ctr">
                    <a:solidFill>
                      <a:schemeClr val="bg1">
                        <a:lumMod val="85000"/>
                      </a:schemeClr>
                    </a:solidFill>
                  </a:tcPr>
                </a:tc>
                <a:tc>
                  <a:txBody>
                    <a:bodyPr/>
                    <a:lstStyle/>
                    <a:p>
                      <a:endParaRPr lang="en-US" sz="1100" b="0" i="0" dirty="0">
                        <a:latin typeface="Barlow" pitchFamily="2" charset="77"/>
                      </a:endParaRPr>
                    </a:p>
                  </a:txBody>
                  <a:tcPr marT="45719" marB="45719" anchor="ctr">
                    <a:solidFill>
                      <a:schemeClr val="bg1">
                        <a:lumMod val="85000"/>
                      </a:schemeClr>
                    </a:solidFill>
                  </a:tcPr>
                </a:tc>
                <a:extLst>
                  <a:ext uri="{0D108BD9-81ED-4DB2-BD59-A6C34878D82A}">
                    <a16:rowId xmlns:a16="http://schemas.microsoft.com/office/drawing/2014/main" val="2737702606"/>
                  </a:ext>
                </a:extLst>
              </a:tr>
              <a:tr h="353059">
                <a:tc>
                  <a:txBody>
                    <a:bodyPr/>
                    <a:lstStyle/>
                    <a:p>
                      <a:endParaRPr lang="en-US" sz="1100" b="0" i="0" dirty="0">
                        <a:latin typeface="Barlow" pitchFamily="2" charset="77"/>
                      </a:endParaRPr>
                    </a:p>
                  </a:txBody>
                  <a:tcPr marT="45719" marB="45719" anchor="ctr">
                    <a:solidFill>
                      <a:schemeClr val="bg1">
                        <a:lumMod val="95000"/>
                      </a:schemeClr>
                    </a:solidFill>
                  </a:tcPr>
                </a:tc>
                <a:tc>
                  <a:txBody>
                    <a:bodyPr/>
                    <a:lstStyle/>
                    <a:p>
                      <a:endParaRPr lang="en-US" sz="1100" b="0" i="0" dirty="0">
                        <a:latin typeface="Barlow" pitchFamily="2" charset="77"/>
                      </a:endParaRPr>
                    </a:p>
                  </a:txBody>
                  <a:tcPr marT="45719" marB="45719" anchor="ctr">
                    <a:solidFill>
                      <a:schemeClr val="bg1">
                        <a:lumMod val="95000"/>
                      </a:schemeClr>
                    </a:solidFill>
                  </a:tcPr>
                </a:tc>
                <a:extLst>
                  <a:ext uri="{0D108BD9-81ED-4DB2-BD59-A6C34878D82A}">
                    <a16:rowId xmlns:a16="http://schemas.microsoft.com/office/drawing/2014/main" val="559790745"/>
                  </a:ext>
                </a:extLst>
              </a:tr>
              <a:tr h="353059">
                <a:tc>
                  <a:txBody>
                    <a:bodyPr/>
                    <a:lstStyle/>
                    <a:p>
                      <a:endParaRPr lang="en-US" sz="1100" b="0" i="0" dirty="0">
                        <a:latin typeface="Barlow" pitchFamily="2" charset="77"/>
                      </a:endParaRPr>
                    </a:p>
                  </a:txBody>
                  <a:tcPr marT="45719" marB="45719" anchor="ctr">
                    <a:solidFill>
                      <a:schemeClr val="bg1">
                        <a:lumMod val="85000"/>
                      </a:schemeClr>
                    </a:solidFill>
                  </a:tcPr>
                </a:tc>
                <a:tc>
                  <a:txBody>
                    <a:bodyPr/>
                    <a:lstStyle/>
                    <a:p>
                      <a:endParaRPr lang="en-US" sz="1100" b="0" i="0" dirty="0">
                        <a:latin typeface="Barlow" pitchFamily="2" charset="77"/>
                      </a:endParaRPr>
                    </a:p>
                  </a:txBody>
                  <a:tcPr marT="45719" marB="45719" anchor="ctr">
                    <a:solidFill>
                      <a:schemeClr val="bg1">
                        <a:lumMod val="85000"/>
                      </a:schemeClr>
                    </a:solidFill>
                  </a:tcPr>
                </a:tc>
                <a:extLst>
                  <a:ext uri="{0D108BD9-81ED-4DB2-BD59-A6C34878D82A}">
                    <a16:rowId xmlns:a16="http://schemas.microsoft.com/office/drawing/2014/main" val="2243560147"/>
                  </a:ext>
                </a:extLst>
              </a:tr>
              <a:tr h="353059">
                <a:tc>
                  <a:txBody>
                    <a:bodyPr/>
                    <a:lstStyle/>
                    <a:p>
                      <a:endParaRPr lang="en-US" sz="1100" b="0" i="0" dirty="0">
                        <a:latin typeface="Barlow" pitchFamily="2" charset="77"/>
                      </a:endParaRPr>
                    </a:p>
                  </a:txBody>
                  <a:tcPr marT="45719" marB="45719" anchor="ctr">
                    <a:solidFill>
                      <a:schemeClr val="bg1">
                        <a:lumMod val="95000"/>
                      </a:schemeClr>
                    </a:solidFill>
                  </a:tcPr>
                </a:tc>
                <a:tc>
                  <a:txBody>
                    <a:bodyPr/>
                    <a:lstStyle/>
                    <a:p>
                      <a:endParaRPr lang="en-US" sz="1100" b="0" i="0" dirty="0">
                        <a:latin typeface="Barlow" pitchFamily="2" charset="77"/>
                      </a:endParaRPr>
                    </a:p>
                  </a:txBody>
                  <a:tcPr marT="45719" marB="45719" anchor="ctr">
                    <a:solidFill>
                      <a:schemeClr val="bg1">
                        <a:lumMod val="95000"/>
                      </a:schemeClr>
                    </a:solidFill>
                  </a:tcPr>
                </a:tc>
                <a:extLst>
                  <a:ext uri="{0D108BD9-81ED-4DB2-BD59-A6C34878D82A}">
                    <a16:rowId xmlns:a16="http://schemas.microsoft.com/office/drawing/2014/main" val="695284327"/>
                  </a:ext>
                </a:extLst>
              </a:tr>
              <a:tr h="353059">
                <a:tc>
                  <a:txBody>
                    <a:bodyPr/>
                    <a:lstStyle/>
                    <a:p>
                      <a:endParaRPr lang="en-US" sz="1100" b="0" i="0" dirty="0">
                        <a:latin typeface="Barlow" pitchFamily="2" charset="77"/>
                      </a:endParaRPr>
                    </a:p>
                  </a:txBody>
                  <a:tcPr marT="45719" marB="45719" anchor="ctr">
                    <a:solidFill>
                      <a:schemeClr val="bg1">
                        <a:lumMod val="85000"/>
                      </a:schemeClr>
                    </a:solidFill>
                  </a:tcPr>
                </a:tc>
                <a:tc>
                  <a:txBody>
                    <a:bodyPr/>
                    <a:lstStyle/>
                    <a:p>
                      <a:endParaRPr lang="en-US" sz="1100" b="0" i="0" dirty="0">
                        <a:latin typeface="Barlow" pitchFamily="2" charset="77"/>
                      </a:endParaRPr>
                    </a:p>
                  </a:txBody>
                  <a:tcPr marT="45719" marB="45719" anchor="ctr">
                    <a:solidFill>
                      <a:schemeClr val="bg1">
                        <a:lumMod val="85000"/>
                      </a:schemeClr>
                    </a:solidFill>
                  </a:tcPr>
                </a:tc>
                <a:extLst>
                  <a:ext uri="{0D108BD9-81ED-4DB2-BD59-A6C34878D82A}">
                    <a16:rowId xmlns:a16="http://schemas.microsoft.com/office/drawing/2014/main" val="10724479"/>
                  </a:ext>
                </a:extLst>
              </a:tr>
              <a:tr h="353059">
                <a:tc>
                  <a:txBody>
                    <a:bodyPr/>
                    <a:lstStyle/>
                    <a:p>
                      <a:endParaRPr lang="en-US" sz="1100" b="0" i="0" dirty="0">
                        <a:latin typeface="Barlow" pitchFamily="2" charset="77"/>
                      </a:endParaRPr>
                    </a:p>
                  </a:txBody>
                  <a:tcPr marT="45719" marB="45719" anchor="ctr">
                    <a:solidFill>
                      <a:schemeClr val="bg1">
                        <a:lumMod val="95000"/>
                      </a:schemeClr>
                    </a:solidFill>
                  </a:tcPr>
                </a:tc>
                <a:tc>
                  <a:txBody>
                    <a:bodyPr/>
                    <a:lstStyle/>
                    <a:p>
                      <a:endParaRPr lang="en-US" sz="1100" b="0" i="0" dirty="0">
                        <a:latin typeface="Barlow" pitchFamily="2" charset="77"/>
                      </a:endParaRPr>
                    </a:p>
                  </a:txBody>
                  <a:tcPr marT="45719" marB="45719" anchor="ctr">
                    <a:solidFill>
                      <a:schemeClr val="bg1">
                        <a:lumMod val="95000"/>
                      </a:schemeClr>
                    </a:solidFill>
                  </a:tcPr>
                </a:tc>
                <a:extLst>
                  <a:ext uri="{0D108BD9-81ED-4DB2-BD59-A6C34878D82A}">
                    <a16:rowId xmlns:a16="http://schemas.microsoft.com/office/drawing/2014/main" val="3114246709"/>
                  </a:ext>
                </a:extLst>
              </a:tr>
              <a:tr h="353059">
                <a:tc>
                  <a:txBody>
                    <a:bodyPr/>
                    <a:lstStyle/>
                    <a:p>
                      <a:endParaRPr lang="en-US" sz="1100" b="0" i="0" dirty="0">
                        <a:latin typeface="Barlow" pitchFamily="2" charset="77"/>
                      </a:endParaRPr>
                    </a:p>
                  </a:txBody>
                  <a:tcPr marT="45719" marB="45719" anchor="ctr">
                    <a:solidFill>
                      <a:schemeClr val="bg1">
                        <a:lumMod val="85000"/>
                      </a:schemeClr>
                    </a:solidFill>
                  </a:tcPr>
                </a:tc>
                <a:tc>
                  <a:txBody>
                    <a:bodyPr/>
                    <a:lstStyle/>
                    <a:p>
                      <a:endParaRPr lang="en-US" sz="1100" b="0" i="0" dirty="0">
                        <a:latin typeface="Barlow" pitchFamily="2" charset="77"/>
                      </a:endParaRPr>
                    </a:p>
                  </a:txBody>
                  <a:tcPr marT="45719" marB="45719" anchor="ctr">
                    <a:solidFill>
                      <a:schemeClr val="bg1">
                        <a:lumMod val="85000"/>
                      </a:schemeClr>
                    </a:solidFill>
                  </a:tcPr>
                </a:tc>
                <a:extLst>
                  <a:ext uri="{0D108BD9-81ED-4DB2-BD59-A6C34878D82A}">
                    <a16:rowId xmlns:a16="http://schemas.microsoft.com/office/drawing/2014/main" val="115869424"/>
                  </a:ext>
                </a:extLst>
              </a:tr>
              <a:tr h="353059">
                <a:tc>
                  <a:txBody>
                    <a:bodyPr/>
                    <a:lstStyle/>
                    <a:p>
                      <a:endParaRPr lang="en-US" sz="1100" b="0" i="0" dirty="0">
                        <a:latin typeface="Barlow" pitchFamily="2" charset="77"/>
                      </a:endParaRPr>
                    </a:p>
                  </a:txBody>
                  <a:tcPr marT="45719" marB="45719" anchor="ctr">
                    <a:solidFill>
                      <a:schemeClr val="bg1">
                        <a:lumMod val="95000"/>
                      </a:schemeClr>
                    </a:solidFill>
                  </a:tcPr>
                </a:tc>
                <a:tc>
                  <a:txBody>
                    <a:bodyPr/>
                    <a:lstStyle/>
                    <a:p>
                      <a:endParaRPr lang="en-US" sz="1100" b="0" i="0" dirty="0">
                        <a:latin typeface="Barlow" pitchFamily="2" charset="77"/>
                      </a:endParaRPr>
                    </a:p>
                  </a:txBody>
                  <a:tcPr marT="45719" marB="45719" anchor="ctr">
                    <a:solidFill>
                      <a:schemeClr val="bg1">
                        <a:lumMod val="95000"/>
                      </a:schemeClr>
                    </a:solidFill>
                  </a:tcPr>
                </a:tc>
                <a:extLst>
                  <a:ext uri="{0D108BD9-81ED-4DB2-BD59-A6C34878D82A}">
                    <a16:rowId xmlns:a16="http://schemas.microsoft.com/office/drawing/2014/main" val="696163275"/>
                  </a:ext>
                </a:extLst>
              </a:tr>
              <a:tr h="353059">
                <a:tc>
                  <a:txBody>
                    <a:bodyPr/>
                    <a:lstStyle/>
                    <a:p>
                      <a:endParaRPr lang="en-US" sz="1100" b="0" i="0" dirty="0">
                        <a:latin typeface="Barlow" pitchFamily="2" charset="77"/>
                      </a:endParaRPr>
                    </a:p>
                  </a:txBody>
                  <a:tcPr marT="45719" marB="45719" anchor="ctr">
                    <a:solidFill>
                      <a:schemeClr val="bg1">
                        <a:lumMod val="85000"/>
                      </a:schemeClr>
                    </a:solidFill>
                  </a:tcPr>
                </a:tc>
                <a:tc>
                  <a:txBody>
                    <a:bodyPr/>
                    <a:lstStyle/>
                    <a:p>
                      <a:endParaRPr lang="en-US" sz="1100" b="0" i="0" dirty="0">
                        <a:latin typeface="Barlow" pitchFamily="2" charset="77"/>
                      </a:endParaRPr>
                    </a:p>
                  </a:txBody>
                  <a:tcPr marT="45719" marB="45719" anchor="ctr">
                    <a:solidFill>
                      <a:schemeClr val="bg1">
                        <a:lumMod val="85000"/>
                      </a:schemeClr>
                    </a:solidFill>
                  </a:tcPr>
                </a:tc>
                <a:extLst>
                  <a:ext uri="{0D108BD9-81ED-4DB2-BD59-A6C34878D82A}">
                    <a16:rowId xmlns:a16="http://schemas.microsoft.com/office/drawing/2014/main" val="2537156987"/>
                  </a:ext>
                </a:extLst>
              </a:tr>
              <a:tr h="353059">
                <a:tc>
                  <a:txBody>
                    <a:bodyPr/>
                    <a:lstStyle/>
                    <a:p>
                      <a:endParaRPr lang="en-US" sz="1100" b="0" i="0" dirty="0">
                        <a:latin typeface="Barlow" pitchFamily="2" charset="77"/>
                      </a:endParaRPr>
                    </a:p>
                  </a:txBody>
                  <a:tcPr marT="45719" marB="45719" anchor="ctr">
                    <a:solidFill>
                      <a:schemeClr val="bg1">
                        <a:lumMod val="95000"/>
                      </a:schemeClr>
                    </a:solidFill>
                  </a:tcPr>
                </a:tc>
                <a:tc>
                  <a:txBody>
                    <a:bodyPr/>
                    <a:lstStyle/>
                    <a:p>
                      <a:endParaRPr lang="en-US" sz="1100" b="0" i="0" dirty="0">
                        <a:latin typeface="Barlow" pitchFamily="2" charset="77"/>
                      </a:endParaRPr>
                    </a:p>
                  </a:txBody>
                  <a:tcPr marT="45719" marB="45719" anchor="ctr">
                    <a:solidFill>
                      <a:schemeClr val="bg1">
                        <a:lumMod val="95000"/>
                      </a:schemeClr>
                    </a:solidFill>
                  </a:tcPr>
                </a:tc>
                <a:extLst>
                  <a:ext uri="{0D108BD9-81ED-4DB2-BD59-A6C34878D82A}">
                    <a16:rowId xmlns:a16="http://schemas.microsoft.com/office/drawing/2014/main" val="136920414"/>
                  </a:ext>
                </a:extLst>
              </a:tr>
              <a:tr h="353059">
                <a:tc>
                  <a:txBody>
                    <a:bodyPr/>
                    <a:lstStyle/>
                    <a:p>
                      <a:endParaRPr lang="en-US" sz="1100" b="0" i="0" dirty="0">
                        <a:latin typeface="Barlow" pitchFamily="2" charset="77"/>
                      </a:endParaRPr>
                    </a:p>
                  </a:txBody>
                  <a:tcPr marT="45719" marB="45719" anchor="ctr">
                    <a:solidFill>
                      <a:schemeClr val="bg1">
                        <a:lumMod val="85000"/>
                      </a:schemeClr>
                    </a:solidFill>
                  </a:tcPr>
                </a:tc>
                <a:tc>
                  <a:txBody>
                    <a:bodyPr/>
                    <a:lstStyle/>
                    <a:p>
                      <a:endParaRPr lang="en-US" sz="1100" b="0" i="0" dirty="0">
                        <a:latin typeface="Barlow" pitchFamily="2" charset="77"/>
                      </a:endParaRPr>
                    </a:p>
                  </a:txBody>
                  <a:tcPr marT="45719" marB="45719" anchor="ctr">
                    <a:solidFill>
                      <a:schemeClr val="bg1">
                        <a:lumMod val="85000"/>
                      </a:schemeClr>
                    </a:solidFill>
                  </a:tcPr>
                </a:tc>
                <a:extLst>
                  <a:ext uri="{0D108BD9-81ED-4DB2-BD59-A6C34878D82A}">
                    <a16:rowId xmlns:a16="http://schemas.microsoft.com/office/drawing/2014/main" val="2995311450"/>
                  </a:ext>
                </a:extLst>
              </a:tr>
              <a:tr h="353059">
                <a:tc>
                  <a:txBody>
                    <a:bodyPr/>
                    <a:lstStyle/>
                    <a:p>
                      <a:endParaRPr lang="en-US" sz="1100" b="0" i="0" dirty="0">
                        <a:latin typeface="Barlow" pitchFamily="2" charset="77"/>
                      </a:endParaRPr>
                    </a:p>
                  </a:txBody>
                  <a:tcPr marT="45719" marB="45719" anchor="ctr">
                    <a:solidFill>
                      <a:schemeClr val="bg1">
                        <a:lumMod val="95000"/>
                      </a:schemeClr>
                    </a:solidFill>
                  </a:tcPr>
                </a:tc>
                <a:tc>
                  <a:txBody>
                    <a:bodyPr/>
                    <a:lstStyle/>
                    <a:p>
                      <a:endParaRPr lang="en-US" sz="1100" b="0" i="0" dirty="0">
                        <a:latin typeface="Barlow" pitchFamily="2" charset="77"/>
                      </a:endParaRPr>
                    </a:p>
                  </a:txBody>
                  <a:tcPr marT="45719" marB="45719" anchor="ctr">
                    <a:solidFill>
                      <a:schemeClr val="bg1">
                        <a:lumMod val="95000"/>
                      </a:schemeClr>
                    </a:solidFill>
                  </a:tcPr>
                </a:tc>
                <a:extLst>
                  <a:ext uri="{0D108BD9-81ED-4DB2-BD59-A6C34878D82A}">
                    <a16:rowId xmlns:a16="http://schemas.microsoft.com/office/drawing/2014/main" val="36644909"/>
                  </a:ext>
                </a:extLst>
              </a:tr>
              <a:tr h="353059">
                <a:tc>
                  <a:txBody>
                    <a:bodyPr/>
                    <a:lstStyle/>
                    <a:p>
                      <a:endParaRPr lang="en-US" sz="1100" b="0" i="0" dirty="0">
                        <a:latin typeface="Barlow" pitchFamily="2" charset="77"/>
                      </a:endParaRPr>
                    </a:p>
                  </a:txBody>
                  <a:tcPr marT="45719" marB="45719" anchor="ctr">
                    <a:solidFill>
                      <a:schemeClr val="bg1">
                        <a:lumMod val="85000"/>
                      </a:schemeClr>
                    </a:solidFill>
                  </a:tcPr>
                </a:tc>
                <a:tc>
                  <a:txBody>
                    <a:bodyPr/>
                    <a:lstStyle/>
                    <a:p>
                      <a:endParaRPr lang="en-US" sz="1100" b="0" i="0" dirty="0">
                        <a:latin typeface="Barlow" pitchFamily="2" charset="77"/>
                      </a:endParaRPr>
                    </a:p>
                  </a:txBody>
                  <a:tcPr marT="45719" marB="45719" anchor="ctr">
                    <a:solidFill>
                      <a:schemeClr val="bg1">
                        <a:lumMod val="85000"/>
                      </a:schemeClr>
                    </a:solidFill>
                  </a:tcPr>
                </a:tc>
                <a:extLst>
                  <a:ext uri="{0D108BD9-81ED-4DB2-BD59-A6C34878D82A}">
                    <a16:rowId xmlns:a16="http://schemas.microsoft.com/office/drawing/2014/main" val="1627927040"/>
                  </a:ext>
                </a:extLst>
              </a:tr>
              <a:tr h="353059">
                <a:tc>
                  <a:txBody>
                    <a:bodyPr/>
                    <a:lstStyle/>
                    <a:p>
                      <a:endParaRPr lang="en-US" sz="1100" b="0" i="0" dirty="0">
                        <a:latin typeface="Barlow" pitchFamily="2" charset="77"/>
                      </a:endParaRPr>
                    </a:p>
                  </a:txBody>
                  <a:tcPr marT="45719" marB="45719" anchor="ctr">
                    <a:solidFill>
                      <a:schemeClr val="bg1">
                        <a:lumMod val="95000"/>
                      </a:schemeClr>
                    </a:solidFill>
                  </a:tcPr>
                </a:tc>
                <a:tc>
                  <a:txBody>
                    <a:bodyPr/>
                    <a:lstStyle/>
                    <a:p>
                      <a:endParaRPr lang="en-US" sz="1100" b="0" i="0" dirty="0">
                        <a:latin typeface="Barlow" pitchFamily="2" charset="77"/>
                      </a:endParaRPr>
                    </a:p>
                  </a:txBody>
                  <a:tcPr marT="45719" marB="45719" anchor="ctr">
                    <a:solidFill>
                      <a:schemeClr val="bg1">
                        <a:lumMod val="95000"/>
                      </a:schemeClr>
                    </a:solidFill>
                  </a:tcPr>
                </a:tc>
                <a:extLst>
                  <a:ext uri="{0D108BD9-81ED-4DB2-BD59-A6C34878D82A}">
                    <a16:rowId xmlns:a16="http://schemas.microsoft.com/office/drawing/2014/main" val="1679689842"/>
                  </a:ext>
                </a:extLst>
              </a:tr>
              <a:tr h="353059">
                <a:tc>
                  <a:txBody>
                    <a:bodyPr/>
                    <a:lstStyle/>
                    <a:p>
                      <a:endParaRPr lang="en-US" sz="1100" b="0" i="0" dirty="0">
                        <a:latin typeface="Barlow" pitchFamily="2" charset="77"/>
                      </a:endParaRPr>
                    </a:p>
                  </a:txBody>
                  <a:tcPr marT="45719" marB="45719" anchor="ctr">
                    <a:solidFill>
                      <a:schemeClr val="bg1">
                        <a:lumMod val="85000"/>
                      </a:schemeClr>
                    </a:solidFill>
                  </a:tcPr>
                </a:tc>
                <a:tc>
                  <a:txBody>
                    <a:bodyPr/>
                    <a:lstStyle/>
                    <a:p>
                      <a:endParaRPr lang="en-US" sz="1100" b="0" i="0" dirty="0">
                        <a:latin typeface="Barlow" pitchFamily="2" charset="77"/>
                      </a:endParaRPr>
                    </a:p>
                  </a:txBody>
                  <a:tcPr marT="45719" marB="45719" anchor="ctr">
                    <a:solidFill>
                      <a:schemeClr val="bg1">
                        <a:lumMod val="85000"/>
                      </a:schemeClr>
                    </a:solidFill>
                  </a:tcPr>
                </a:tc>
                <a:extLst>
                  <a:ext uri="{0D108BD9-81ED-4DB2-BD59-A6C34878D82A}">
                    <a16:rowId xmlns:a16="http://schemas.microsoft.com/office/drawing/2014/main" val="1208753591"/>
                  </a:ext>
                </a:extLst>
              </a:tr>
              <a:tr h="353059">
                <a:tc>
                  <a:txBody>
                    <a:bodyPr/>
                    <a:lstStyle/>
                    <a:p>
                      <a:endParaRPr lang="en-US" sz="1100" b="0" i="0" dirty="0">
                        <a:latin typeface="Barlow" pitchFamily="2" charset="77"/>
                      </a:endParaRPr>
                    </a:p>
                  </a:txBody>
                  <a:tcPr marT="45719" marB="45719" anchor="ctr">
                    <a:solidFill>
                      <a:schemeClr val="bg1">
                        <a:lumMod val="95000"/>
                      </a:schemeClr>
                    </a:solidFill>
                  </a:tcPr>
                </a:tc>
                <a:tc>
                  <a:txBody>
                    <a:bodyPr/>
                    <a:lstStyle/>
                    <a:p>
                      <a:endParaRPr lang="en-US" sz="1100" b="0" i="0" dirty="0">
                        <a:latin typeface="Barlow" pitchFamily="2" charset="77"/>
                      </a:endParaRPr>
                    </a:p>
                  </a:txBody>
                  <a:tcPr marT="45719" marB="45719" anchor="ctr">
                    <a:solidFill>
                      <a:schemeClr val="bg1">
                        <a:lumMod val="95000"/>
                      </a:schemeClr>
                    </a:solidFill>
                  </a:tcPr>
                </a:tc>
                <a:extLst>
                  <a:ext uri="{0D108BD9-81ED-4DB2-BD59-A6C34878D82A}">
                    <a16:rowId xmlns:a16="http://schemas.microsoft.com/office/drawing/2014/main" val="1067934296"/>
                  </a:ext>
                </a:extLst>
              </a:tr>
              <a:tr h="353059">
                <a:tc>
                  <a:txBody>
                    <a:bodyPr/>
                    <a:lstStyle/>
                    <a:p>
                      <a:endParaRPr lang="en-US" sz="1100" b="0" i="0" dirty="0">
                        <a:latin typeface="Barlow" pitchFamily="2" charset="77"/>
                      </a:endParaRPr>
                    </a:p>
                  </a:txBody>
                  <a:tcPr marT="45719" marB="45719" anchor="ctr">
                    <a:solidFill>
                      <a:schemeClr val="bg1">
                        <a:lumMod val="85000"/>
                      </a:schemeClr>
                    </a:solidFill>
                  </a:tcPr>
                </a:tc>
                <a:tc>
                  <a:txBody>
                    <a:bodyPr/>
                    <a:lstStyle/>
                    <a:p>
                      <a:endParaRPr lang="en-US" sz="1100" b="0" i="0" dirty="0">
                        <a:latin typeface="Barlow" pitchFamily="2" charset="77"/>
                      </a:endParaRPr>
                    </a:p>
                  </a:txBody>
                  <a:tcPr marT="45719" marB="45719" anchor="ctr">
                    <a:solidFill>
                      <a:schemeClr val="bg1">
                        <a:lumMod val="85000"/>
                      </a:schemeClr>
                    </a:solidFill>
                  </a:tcPr>
                </a:tc>
                <a:extLst>
                  <a:ext uri="{0D108BD9-81ED-4DB2-BD59-A6C34878D82A}">
                    <a16:rowId xmlns:a16="http://schemas.microsoft.com/office/drawing/2014/main" val="984492077"/>
                  </a:ext>
                </a:extLst>
              </a:tr>
              <a:tr h="353059">
                <a:tc>
                  <a:txBody>
                    <a:bodyPr/>
                    <a:lstStyle/>
                    <a:p>
                      <a:endParaRPr lang="en-US" sz="1100" b="0" i="0" dirty="0">
                        <a:latin typeface="Barlow" pitchFamily="2" charset="77"/>
                      </a:endParaRPr>
                    </a:p>
                  </a:txBody>
                  <a:tcPr marT="45719" marB="45719" anchor="ctr">
                    <a:solidFill>
                      <a:schemeClr val="bg1">
                        <a:lumMod val="95000"/>
                      </a:schemeClr>
                    </a:solidFill>
                  </a:tcPr>
                </a:tc>
                <a:tc>
                  <a:txBody>
                    <a:bodyPr/>
                    <a:lstStyle/>
                    <a:p>
                      <a:endParaRPr lang="en-US" sz="1100" b="0" i="0" dirty="0">
                        <a:latin typeface="Barlow" pitchFamily="2" charset="77"/>
                      </a:endParaRPr>
                    </a:p>
                  </a:txBody>
                  <a:tcPr marT="45719" marB="45719" anchor="ctr">
                    <a:solidFill>
                      <a:schemeClr val="bg1">
                        <a:lumMod val="95000"/>
                      </a:schemeClr>
                    </a:solidFill>
                  </a:tcPr>
                </a:tc>
                <a:extLst>
                  <a:ext uri="{0D108BD9-81ED-4DB2-BD59-A6C34878D82A}">
                    <a16:rowId xmlns:a16="http://schemas.microsoft.com/office/drawing/2014/main" val="1489299877"/>
                  </a:ext>
                </a:extLst>
              </a:tr>
              <a:tr h="353059">
                <a:tc>
                  <a:txBody>
                    <a:bodyPr/>
                    <a:lstStyle/>
                    <a:p>
                      <a:endParaRPr lang="en-US" sz="1100" b="0" i="0" dirty="0">
                        <a:latin typeface="Barlow" pitchFamily="2" charset="77"/>
                      </a:endParaRPr>
                    </a:p>
                  </a:txBody>
                  <a:tcPr marT="45719" marB="45719" anchor="ctr">
                    <a:solidFill>
                      <a:schemeClr val="bg1">
                        <a:lumMod val="85000"/>
                      </a:schemeClr>
                    </a:solidFill>
                  </a:tcPr>
                </a:tc>
                <a:tc>
                  <a:txBody>
                    <a:bodyPr/>
                    <a:lstStyle/>
                    <a:p>
                      <a:endParaRPr lang="en-US" sz="1100" b="0" i="0" dirty="0">
                        <a:latin typeface="Barlow" pitchFamily="2" charset="77"/>
                      </a:endParaRPr>
                    </a:p>
                  </a:txBody>
                  <a:tcPr marT="45719" marB="45719" anchor="ctr">
                    <a:solidFill>
                      <a:schemeClr val="bg1">
                        <a:lumMod val="85000"/>
                      </a:schemeClr>
                    </a:solidFill>
                  </a:tcPr>
                </a:tc>
                <a:extLst>
                  <a:ext uri="{0D108BD9-81ED-4DB2-BD59-A6C34878D82A}">
                    <a16:rowId xmlns:a16="http://schemas.microsoft.com/office/drawing/2014/main" val="272847130"/>
                  </a:ext>
                </a:extLst>
              </a:tr>
              <a:tr h="353059">
                <a:tc>
                  <a:txBody>
                    <a:bodyPr/>
                    <a:lstStyle/>
                    <a:p>
                      <a:endParaRPr lang="en-US" sz="1100" b="0" i="0" dirty="0">
                        <a:latin typeface="Barlow" pitchFamily="2" charset="77"/>
                      </a:endParaRPr>
                    </a:p>
                  </a:txBody>
                  <a:tcPr marT="45719" marB="45719" anchor="ctr">
                    <a:solidFill>
                      <a:schemeClr val="bg1">
                        <a:lumMod val="95000"/>
                      </a:schemeClr>
                    </a:solidFill>
                  </a:tcPr>
                </a:tc>
                <a:tc>
                  <a:txBody>
                    <a:bodyPr/>
                    <a:lstStyle/>
                    <a:p>
                      <a:endParaRPr lang="en-US" sz="1100" b="0" i="0" dirty="0">
                        <a:latin typeface="Barlow" pitchFamily="2" charset="77"/>
                      </a:endParaRPr>
                    </a:p>
                  </a:txBody>
                  <a:tcPr marT="45719" marB="45719" anchor="ctr">
                    <a:solidFill>
                      <a:schemeClr val="bg1">
                        <a:lumMod val="95000"/>
                      </a:schemeClr>
                    </a:solidFill>
                  </a:tcPr>
                </a:tc>
                <a:extLst>
                  <a:ext uri="{0D108BD9-81ED-4DB2-BD59-A6C34878D82A}">
                    <a16:rowId xmlns:a16="http://schemas.microsoft.com/office/drawing/2014/main" val="2135212417"/>
                  </a:ext>
                </a:extLst>
              </a:tr>
              <a:tr h="353059">
                <a:tc>
                  <a:txBody>
                    <a:bodyPr/>
                    <a:lstStyle/>
                    <a:p>
                      <a:endParaRPr lang="en-US" sz="1100" b="0" i="0" dirty="0">
                        <a:latin typeface="Barlow" pitchFamily="2" charset="77"/>
                      </a:endParaRPr>
                    </a:p>
                  </a:txBody>
                  <a:tcPr marT="45719" marB="45719" anchor="ctr">
                    <a:solidFill>
                      <a:schemeClr val="bg1">
                        <a:lumMod val="85000"/>
                      </a:schemeClr>
                    </a:solidFill>
                  </a:tcPr>
                </a:tc>
                <a:tc>
                  <a:txBody>
                    <a:bodyPr/>
                    <a:lstStyle/>
                    <a:p>
                      <a:endParaRPr lang="en-US" sz="1100" b="0" i="0" dirty="0">
                        <a:latin typeface="Barlow" pitchFamily="2" charset="77"/>
                      </a:endParaRPr>
                    </a:p>
                  </a:txBody>
                  <a:tcPr marT="45719" marB="45719" anchor="ctr">
                    <a:solidFill>
                      <a:schemeClr val="bg1">
                        <a:lumMod val="85000"/>
                      </a:schemeClr>
                    </a:solidFill>
                  </a:tcPr>
                </a:tc>
                <a:extLst>
                  <a:ext uri="{0D108BD9-81ED-4DB2-BD59-A6C34878D82A}">
                    <a16:rowId xmlns:a16="http://schemas.microsoft.com/office/drawing/2014/main" val="3264448311"/>
                  </a:ext>
                </a:extLst>
              </a:tr>
              <a:tr h="353059">
                <a:tc>
                  <a:txBody>
                    <a:bodyPr/>
                    <a:lstStyle/>
                    <a:p>
                      <a:endParaRPr lang="en-US" sz="1100" b="0" i="0" dirty="0">
                        <a:latin typeface="Barlow" pitchFamily="2" charset="77"/>
                      </a:endParaRPr>
                    </a:p>
                  </a:txBody>
                  <a:tcPr marT="45719" marB="45719" anchor="ctr">
                    <a:solidFill>
                      <a:schemeClr val="bg1">
                        <a:lumMod val="95000"/>
                      </a:schemeClr>
                    </a:solidFill>
                  </a:tcPr>
                </a:tc>
                <a:tc>
                  <a:txBody>
                    <a:bodyPr/>
                    <a:lstStyle/>
                    <a:p>
                      <a:endParaRPr lang="en-US" sz="1100" b="0" i="0" dirty="0">
                        <a:latin typeface="Barlow" pitchFamily="2" charset="77"/>
                      </a:endParaRPr>
                    </a:p>
                  </a:txBody>
                  <a:tcPr marT="45719" marB="45719" anchor="ctr">
                    <a:solidFill>
                      <a:schemeClr val="bg1">
                        <a:lumMod val="95000"/>
                      </a:schemeClr>
                    </a:solidFill>
                  </a:tcPr>
                </a:tc>
                <a:extLst>
                  <a:ext uri="{0D108BD9-81ED-4DB2-BD59-A6C34878D82A}">
                    <a16:rowId xmlns:a16="http://schemas.microsoft.com/office/drawing/2014/main" val="937888552"/>
                  </a:ext>
                </a:extLst>
              </a:tr>
            </a:tbl>
          </a:graphicData>
        </a:graphic>
      </p:graphicFrame>
      <p:pic>
        <p:nvPicPr>
          <p:cNvPr id="7" name="Graphic 6">
            <a:extLst>
              <a:ext uri="{FF2B5EF4-FFF2-40B4-BE49-F238E27FC236}">
                <a16:creationId xmlns:a16="http://schemas.microsoft.com/office/drawing/2014/main" id="{522789CD-6ED7-DF31-74EE-75FA58FDCD4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774473" y="764632"/>
            <a:ext cx="695622" cy="666199"/>
          </a:xfrm>
          <a:prstGeom prst="rect">
            <a:avLst/>
          </a:prstGeom>
        </p:spPr>
      </p:pic>
      <p:pic>
        <p:nvPicPr>
          <p:cNvPr id="8" name="Graphic 7">
            <a:extLst>
              <a:ext uri="{FF2B5EF4-FFF2-40B4-BE49-F238E27FC236}">
                <a16:creationId xmlns:a16="http://schemas.microsoft.com/office/drawing/2014/main" id="{49AD0EF1-CD22-C6A7-E142-3093DEF1364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130245" y="764632"/>
            <a:ext cx="695622" cy="666199"/>
          </a:xfrm>
          <a:prstGeom prst="rect">
            <a:avLst/>
          </a:prstGeom>
        </p:spPr>
      </p:pic>
      <p:sp>
        <p:nvSpPr>
          <p:cNvPr id="3" name="Text Placeholder 7">
            <a:extLst>
              <a:ext uri="{FF2B5EF4-FFF2-40B4-BE49-F238E27FC236}">
                <a16:creationId xmlns:a16="http://schemas.microsoft.com/office/drawing/2014/main" id="{F71BFCEF-8505-2C2A-B686-C226DB62799E}"/>
              </a:ext>
            </a:extLst>
          </p:cNvPr>
          <p:cNvSpPr>
            <a:spLocks noGrp="1"/>
          </p:cNvSpPr>
          <p:nvPr>
            <p:ph type="body" sz="quarter" idx="50" hasCustomPrompt="1"/>
          </p:nvPr>
        </p:nvSpPr>
        <p:spPr>
          <a:xfrm>
            <a:off x="611187" y="2429626"/>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4" name="Text Placeholder 7">
            <a:extLst>
              <a:ext uri="{FF2B5EF4-FFF2-40B4-BE49-F238E27FC236}">
                <a16:creationId xmlns:a16="http://schemas.microsoft.com/office/drawing/2014/main" id="{EC3CDE5C-80B8-5872-1627-F2214D1F261C}"/>
              </a:ext>
            </a:extLst>
          </p:cNvPr>
          <p:cNvSpPr>
            <a:spLocks noGrp="1"/>
          </p:cNvSpPr>
          <p:nvPr>
            <p:ph type="body" sz="quarter" idx="72" hasCustomPrompt="1"/>
          </p:nvPr>
        </p:nvSpPr>
        <p:spPr>
          <a:xfrm>
            <a:off x="3787096" y="2426984"/>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6" name="Text Placeholder 7">
            <a:extLst>
              <a:ext uri="{FF2B5EF4-FFF2-40B4-BE49-F238E27FC236}">
                <a16:creationId xmlns:a16="http://schemas.microsoft.com/office/drawing/2014/main" id="{B00F88BB-403D-B25F-2581-2ADA7C97CDB1}"/>
              </a:ext>
            </a:extLst>
          </p:cNvPr>
          <p:cNvSpPr>
            <a:spLocks noGrp="1"/>
          </p:cNvSpPr>
          <p:nvPr>
            <p:ph type="body" sz="quarter" idx="73" hasCustomPrompt="1"/>
          </p:nvPr>
        </p:nvSpPr>
        <p:spPr>
          <a:xfrm>
            <a:off x="611187" y="2783900"/>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9" name="Text Placeholder 7">
            <a:extLst>
              <a:ext uri="{FF2B5EF4-FFF2-40B4-BE49-F238E27FC236}">
                <a16:creationId xmlns:a16="http://schemas.microsoft.com/office/drawing/2014/main" id="{BDC18351-657A-3C07-97F2-AF5BE82689EC}"/>
              </a:ext>
            </a:extLst>
          </p:cNvPr>
          <p:cNvSpPr>
            <a:spLocks noGrp="1"/>
          </p:cNvSpPr>
          <p:nvPr>
            <p:ph type="body" sz="quarter" idx="74" hasCustomPrompt="1"/>
          </p:nvPr>
        </p:nvSpPr>
        <p:spPr>
          <a:xfrm>
            <a:off x="3787096" y="2781259"/>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16" name="Text Placeholder 7">
            <a:extLst>
              <a:ext uri="{FF2B5EF4-FFF2-40B4-BE49-F238E27FC236}">
                <a16:creationId xmlns:a16="http://schemas.microsoft.com/office/drawing/2014/main" id="{A9DF6C58-89C5-D4E9-1295-83AB3B2543F8}"/>
              </a:ext>
            </a:extLst>
          </p:cNvPr>
          <p:cNvSpPr>
            <a:spLocks noGrp="1"/>
          </p:cNvSpPr>
          <p:nvPr>
            <p:ph type="body" sz="quarter" idx="75" hasCustomPrompt="1"/>
          </p:nvPr>
        </p:nvSpPr>
        <p:spPr>
          <a:xfrm>
            <a:off x="606414" y="3137842"/>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17" name="Text Placeholder 7">
            <a:extLst>
              <a:ext uri="{FF2B5EF4-FFF2-40B4-BE49-F238E27FC236}">
                <a16:creationId xmlns:a16="http://schemas.microsoft.com/office/drawing/2014/main" id="{30207144-9E9F-A1E7-8135-37DA08F16F89}"/>
              </a:ext>
            </a:extLst>
          </p:cNvPr>
          <p:cNvSpPr>
            <a:spLocks noGrp="1"/>
          </p:cNvSpPr>
          <p:nvPr>
            <p:ph type="body" sz="quarter" idx="76" hasCustomPrompt="1"/>
          </p:nvPr>
        </p:nvSpPr>
        <p:spPr>
          <a:xfrm>
            <a:off x="3782324" y="3135202"/>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18" name="Text Placeholder 7">
            <a:extLst>
              <a:ext uri="{FF2B5EF4-FFF2-40B4-BE49-F238E27FC236}">
                <a16:creationId xmlns:a16="http://schemas.microsoft.com/office/drawing/2014/main" id="{943FB6AD-FCEF-4475-7F3D-C00730E18AE9}"/>
              </a:ext>
            </a:extLst>
          </p:cNvPr>
          <p:cNvSpPr>
            <a:spLocks noGrp="1"/>
          </p:cNvSpPr>
          <p:nvPr>
            <p:ph type="body" sz="quarter" idx="77" hasCustomPrompt="1"/>
          </p:nvPr>
        </p:nvSpPr>
        <p:spPr>
          <a:xfrm>
            <a:off x="611187" y="3492117"/>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19" name="Text Placeholder 7">
            <a:extLst>
              <a:ext uri="{FF2B5EF4-FFF2-40B4-BE49-F238E27FC236}">
                <a16:creationId xmlns:a16="http://schemas.microsoft.com/office/drawing/2014/main" id="{5AF1C99F-6EC8-1746-AAEF-A159C639D5E0}"/>
              </a:ext>
            </a:extLst>
          </p:cNvPr>
          <p:cNvSpPr>
            <a:spLocks noGrp="1"/>
          </p:cNvSpPr>
          <p:nvPr>
            <p:ph type="body" sz="quarter" idx="78" hasCustomPrompt="1"/>
          </p:nvPr>
        </p:nvSpPr>
        <p:spPr>
          <a:xfrm>
            <a:off x="3787096" y="3489475"/>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20" name="Text Placeholder 7">
            <a:extLst>
              <a:ext uri="{FF2B5EF4-FFF2-40B4-BE49-F238E27FC236}">
                <a16:creationId xmlns:a16="http://schemas.microsoft.com/office/drawing/2014/main" id="{83B3552C-21D2-F3BB-CA12-328D0C4618A7}"/>
              </a:ext>
            </a:extLst>
          </p:cNvPr>
          <p:cNvSpPr>
            <a:spLocks noGrp="1"/>
          </p:cNvSpPr>
          <p:nvPr>
            <p:ph type="body" sz="quarter" idx="79" hasCustomPrompt="1"/>
          </p:nvPr>
        </p:nvSpPr>
        <p:spPr>
          <a:xfrm>
            <a:off x="608702" y="3829076"/>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21" name="Text Placeholder 7">
            <a:extLst>
              <a:ext uri="{FF2B5EF4-FFF2-40B4-BE49-F238E27FC236}">
                <a16:creationId xmlns:a16="http://schemas.microsoft.com/office/drawing/2014/main" id="{9F99F9BC-5B9A-28DA-29DB-EDFE6C507463}"/>
              </a:ext>
            </a:extLst>
          </p:cNvPr>
          <p:cNvSpPr>
            <a:spLocks noGrp="1"/>
          </p:cNvSpPr>
          <p:nvPr>
            <p:ph type="body" sz="quarter" idx="80" hasCustomPrompt="1"/>
          </p:nvPr>
        </p:nvSpPr>
        <p:spPr>
          <a:xfrm>
            <a:off x="3784612" y="3826436"/>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23" name="Text Placeholder 7">
            <a:extLst>
              <a:ext uri="{FF2B5EF4-FFF2-40B4-BE49-F238E27FC236}">
                <a16:creationId xmlns:a16="http://schemas.microsoft.com/office/drawing/2014/main" id="{4B69483B-9540-D6A4-2F87-EE768081F2B9}"/>
              </a:ext>
            </a:extLst>
          </p:cNvPr>
          <p:cNvSpPr>
            <a:spLocks noGrp="1"/>
          </p:cNvSpPr>
          <p:nvPr>
            <p:ph type="body" sz="quarter" idx="81" hasCustomPrompt="1"/>
          </p:nvPr>
        </p:nvSpPr>
        <p:spPr>
          <a:xfrm>
            <a:off x="613017" y="4200334"/>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24" name="Text Placeholder 7">
            <a:extLst>
              <a:ext uri="{FF2B5EF4-FFF2-40B4-BE49-F238E27FC236}">
                <a16:creationId xmlns:a16="http://schemas.microsoft.com/office/drawing/2014/main" id="{F72132F8-6CC0-89AD-C69E-BD2A5CEA54B1}"/>
              </a:ext>
            </a:extLst>
          </p:cNvPr>
          <p:cNvSpPr>
            <a:spLocks noGrp="1"/>
          </p:cNvSpPr>
          <p:nvPr>
            <p:ph type="body" sz="quarter" idx="82" hasCustomPrompt="1"/>
          </p:nvPr>
        </p:nvSpPr>
        <p:spPr>
          <a:xfrm>
            <a:off x="3788926" y="4197692"/>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25" name="Text Placeholder 7">
            <a:extLst>
              <a:ext uri="{FF2B5EF4-FFF2-40B4-BE49-F238E27FC236}">
                <a16:creationId xmlns:a16="http://schemas.microsoft.com/office/drawing/2014/main" id="{0829DD03-8630-F9CC-4FB0-E78C9E0511F6}"/>
              </a:ext>
            </a:extLst>
          </p:cNvPr>
          <p:cNvSpPr>
            <a:spLocks noGrp="1"/>
          </p:cNvSpPr>
          <p:nvPr>
            <p:ph type="body" sz="quarter" idx="83" hasCustomPrompt="1"/>
          </p:nvPr>
        </p:nvSpPr>
        <p:spPr>
          <a:xfrm>
            <a:off x="605759" y="4546685"/>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26" name="Text Placeholder 7">
            <a:extLst>
              <a:ext uri="{FF2B5EF4-FFF2-40B4-BE49-F238E27FC236}">
                <a16:creationId xmlns:a16="http://schemas.microsoft.com/office/drawing/2014/main" id="{0D709D9D-6FA7-93A6-C964-15CF42713D75}"/>
              </a:ext>
            </a:extLst>
          </p:cNvPr>
          <p:cNvSpPr>
            <a:spLocks noGrp="1"/>
          </p:cNvSpPr>
          <p:nvPr>
            <p:ph type="body" sz="quarter" idx="84" hasCustomPrompt="1"/>
          </p:nvPr>
        </p:nvSpPr>
        <p:spPr>
          <a:xfrm>
            <a:off x="3781667" y="4544044"/>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27" name="Text Placeholder 7">
            <a:extLst>
              <a:ext uri="{FF2B5EF4-FFF2-40B4-BE49-F238E27FC236}">
                <a16:creationId xmlns:a16="http://schemas.microsoft.com/office/drawing/2014/main" id="{3EFE24BD-5207-87EA-6C6F-F3FADA7A1CDB}"/>
              </a:ext>
            </a:extLst>
          </p:cNvPr>
          <p:cNvSpPr>
            <a:spLocks noGrp="1"/>
          </p:cNvSpPr>
          <p:nvPr>
            <p:ph type="body" sz="quarter" idx="85" hasCustomPrompt="1"/>
          </p:nvPr>
        </p:nvSpPr>
        <p:spPr>
          <a:xfrm>
            <a:off x="605759" y="4898857"/>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28" name="Text Placeholder 7">
            <a:extLst>
              <a:ext uri="{FF2B5EF4-FFF2-40B4-BE49-F238E27FC236}">
                <a16:creationId xmlns:a16="http://schemas.microsoft.com/office/drawing/2014/main" id="{2C5FC1CA-4976-3FBF-799B-B715A24DA585}"/>
              </a:ext>
            </a:extLst>
          </p:cNvPr>
          <p:cNvSpPr>
            <a:spLocks noGrp="1"/>
          </p:cNvSpPr>
          <p:nvPr>
            <p:ph type="body" sz="quarter" idx="86" hasCustomPrompt="1"/>
          </p:nvPr>
        </p:nvSpPr>
        <p:spPr>
          <a:xfrm>
            <a:off x="3781667" y="4896216"/>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29" name="Text Placeholder 7">
            <a:extLst>
              <a:ext uri="{FF2B5EF4-FFF2-40B4-BE49-F238E27FC236}">
                <a16:creationId xmlns:a16="http://schemas.microsoft.com/office/drawing/2014/main" id="{69C5E1B4-7B1A-06A8-BD13-662DA78549A3}"/>
              </a:ext>
            </a:extLst>
          </p:cNvPr>
          <p:cNvSpPr>
            <a:spLocks noGrp="1"/>
          </p:cNvSpPr>
          <p:nvPr>
            <p:ph type="body" sz="quarter" idx="87" hasCustomPrompt="1"/>
          </p:nvPr>
        </p:nvSpPr>
        <p:spPr>
          <a:xfrm>
            <a:off x="604287" y="5252717"/>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30" name="Text Placeholder 7">
            <a:extLst>
              <a:ext uri="{FF2B5EF4-FFF2-40B4-BE49-F238E27FC236}">
                <a16:creationId xmlns:a16="http://schemas.microsoft.com/office/drawing/2014/main" id="{1E052556-C921-ABDB-4260-CA22C49F10F7}"/>
              </a:ext>
            </a:extLst>
          </p:cNvPr>
          <p:cNvSpPr>
            <a:spLocks noGrp="1"/>
          </p:cNvSpPr>
          <p:nvPr>
            <p:ph type="body" sz="quarter" idx="88" hasCustomPrompt="1"/>
          </p:nvPr>
        </p:nvSpPr>
        <p:spPr>
          <a:xfrm>
            <a:off x="3780195" y="5250076"/>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33" name="Text Placeholder 7">
            <a:extLst>
              <a:ext uri="{FF2B5EF4-FFF2-40B4-BE49-F238E27FC236}">
                <a16:creationId xmlns:a16="http://schemas.microsoft.com/office/drawing/2014/main" id="{3A250AEA-417D-C0C6-53CA-50EEB58B866C}"/>
              </a:ext>
            </a:extLst>
          </p:cNvPr>
          <p:cNvSpPr>
            <a:spLocks noGrp="1"/>
          </p:cNvSpPr>
          <p:nvPr>
            <p:ph type="body" sz="quarter" idx="89" hasCustomPrompt="1"/>
          </p:nvPr>
        </p:nvSpPr>
        <p:spPr>
          <a:xfrm>
            <a:off x="601444" y="5605429"/>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34" name="Text Placeholder 7">
            <a:extLst>
              <a:ext uri="{FF2B5EF4-FFF2-40B4-BE49-F238E27FC236}">
                <a16:creationId xmlns:a16="http://schemas.microsoft.com/office/drawing/2014/main" id="{DC284D38-F8ED-52FC-F628-13D4C8608BA4}"/>
              </a:ext>
            </a:extLst>
          </p:cNvPr>
          <p:cNvSpPr>
            <a:spLocks noGrp="1"/>
          </p:cNvSpPr>
          <p:nvPr>
            <p:ph type="body" sz="quarter" idx="90" hasCustomPrompt="1"/>
          </p:nvPr>
        </p:nvSpPr>
        <p:spPr>
          <a:xfrm>
            <a:off x="3777352" y="5602789"/>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37" name="Text Placeholder 7">
            <a:extLst>
              <a:ext uri="{FF2B5EF4-FFF2-40B4-BE49-F238E27FC236}">
                <a16:creationId xmlns:a16="http://schemas.microsoft.com/office/drawing/2014/main" id="{E6246B82-774A-3FE4-79E2-FC4C511D6C44}"/>
              </a:ext>
            </a:extLst>
          </p:cNvPr>
          <p:cNvSpPr>
            <a:spLocks noGrp="1"/>
          </p:cNvSpPr>
          <p:nvPr>
            <p:ph type="body" sz="quarter" idx="91" hasCustomPrompt="1"/>
          </p:nvPr>
        </p:nvSpPr>
        <p:spPr>
          <a:xfrm>
            <a:off x="602916" y="5951241"/>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38" name="Text Placeholder 7">
            <a:extLst>
              <a:ext uri="{FF2B5EF4-FFF2-40B4-BE49-F238E27FC236}">
                <a16:creationId xmlns:a16="http://schemas.microsoft.com/office/drawing/2014/main" id="{AB8BE3D3-974D-8B8A-877F-83B7465D5E3D}"/>
              </a:ext>
            </a:extLst>
          </p:cNvPr>
          <p:cNvSpPr>
            <a:spLocks noGrp="1"/>
          </p:cNvSpPr>
          <p:nvPr>
            <p:ph type="body" sz="quarter" idx="92" hasCustomPrompt="1"/>
          </p:nvPr>
        </p:nvSpPr>
        <p:spPr>
          <a:xfrm>
            <a:off x="3778824" y="5948600"/>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39" name="Text Placeholder 7">
            <a:extLst>
              <a:ext uri="{FF2B5EF4-FFF2-40B4-BE49-F238E27FC236}">
                <a16:creationId xmlns:a16="http://schemas.microsoft.com/office/drawing/2014/main" id="{6D657B87-026E-9F91-9D25-029493AC389F}"/>
              </a:ext>
            </a:extLst>
          </p:cNvPr>
          <p:cNvSpPr>
            <a:spLocks noGrp="1"/>
          </p:cNvSpPr>
          <p:nvPr>
            <p:ph type="body" sz="quarter" idx="93" hasCustomPrompt="1"/>
          </p:nvPr>
        </p:nvSpPr>
        <p:spPr>
          <a:xfrm>
            <a:off x="602916" y="6303412"/>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40" name="Text Placeholder 7">
            <a:extLst>
              <a:ext uri="{FF2B5EF4-FFF2-40B4-BE49-F238E27FC236}">
                <a16:creationId xmlns:a16="http://schemas.microsoft.com/office/drawing/2014/main" id="{5D6A3D8C-BD22-F3C1-4D5B-BD0820FF727C}"/>
              </a:ext>
            </a:extLst>
          </p:cNvPr>
          <p:cNvSpPr>
            <a:spLocks noGrp="1"/>
          </p:cNvSpPr>
          <p:nvPr>
            <p:ph type="body" sz="quarter" idx="94" hasCustomPrompt="1"/>
          </p:nvPr>
        </p:nvSpPr>
        <p:spPr>
          <a:xfrm>
            <a:off x="3778824" y="6300772"/>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41" name="Text Placeholder 7">
            <a:extLst>
              <a:ext uri="{FF2B5EF4-FFF2-40B4-BE49-F238E27FC236}">
                <a16:creationId xmlns:a16="http://schemas.microsoft.com/office/drawing/2014/main" id="{69A7FD78-34B0-AEA4-676C-82485C60175E}"/>
              </a:ext>
            </a:extLst>
          </p:cNvPr>
          <p:cNvSpPr>
            <a:spLocks noGrp="1"/>
          </p:cNvSpPr>
          <p:nvPr>
            <p:ph type="body" sz="quarter" idx="95" hasCustomPrompt="1"/>
          </p:nvPr>
        </p:nvSpPr>
        <p:spPr>
          <a:xfrm>
            <a:off x="601444" y="6657274"/>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42" name="Text Placeholder 7">
            <a:extLst>
              <a:ext uri="{FF2B5EF4-FFF2-40B4-BE49-F238E27FC236}">
                <a16:creationId xmlns:a16="http://schemas.microsoft.com/office/drawing/2014/main" id="{7F82C1D1-D77C-BA67-C5FE-B14752B624E2}"/>
              </a:ext>
            </a:extLst>
          </p:cNvPr>
          <p:cNvSpPr>
            <a:spLocks noGrp="1"/>
          </p:cNvSpPr>
          <p:nvPr>
            <p:ph type="body" sz="quarter" idx="96" hasCustomPrompt="1"/>
          </p:nvPr>
        </p:nvSpPr>
        <p:spPr>
          <a:xfrm>
            <a:off x="3777352" y="6654632"/>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43" name="Text Placeholder 7">
            <a:extLst>
              <a:ext uri="{FF2B5EF4-FFF2-40B4-BE49-F238E27FC236}">
                <a16:creationId xmlns:a16="http://schemas.microsoft.com/office/drawing/2014/main" id="{2BC7E4B2-C4A8-4289-0923-C4D3909ACBFF}"/>
              </a:ext>
            </a:extLst>
          </p:cNvPr>
          <p:cNvSpPr>
            <a:spLocks noGrp="1"/>
          </p:cNvSpPr>
          <p:nvPr>
            <p:ph type="body" sz="quarter" idx="97" hasCustomPrompt="1"/>
          </p:nvPr>
        </p:nvSpPr>
        <p:spPr>
          <a:xfrm>
            <a:off x="598600" y="7009985"/>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44" name="Text Placeholder 7">
            <a:extLst>
              <a:ext uri="{FF2B5EF4-FFF2-40B4-BE49-F238E27FC236}">
                <a16:creationId xmlns:a16="http://schemas.microsoft.com/office/drawing/2014/main" id="{176284FC-9884-0FA9-61A2-56191ABFFD23}"/>
              </a:ext>
            </a:extLst>
          </p:cNvPr>
          <p:cNvSpPr>
            <a:spLocks noGrp="1"/>
          </p:cNvSpPr>
          <p:nvPr>
            <p:ph type="body" sz="quarter" idx="98" hasCustomPrompt="1"/>
          </p:nvPr>
        </p:nvSpPr>
        <p:spPr>
          <a:xfrm>
            <a:off x="3774509" y="7007344"/>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45" name="Text Placeholder 7">
            <a:extLst>
              <a:ext uri="{FF2B5EF4-FFF2-40B4-BE49-F238E27FC236}">
                <a16:creationId xmlns:a16="http://schemas.microsoft.com/office/drawing/2014/main" id="{2611FBAD-ED5C-FE2C-7052-BB8129F7878D}"/>
              </a:ext>
            </a:extLst>
          </p:cNvPr>
          <p:cNvSpPr>
            <a:spLocks noGrp="1"/>
          </p:cNvSpPr>
          <p:nvPr>
            <p:ph type="body" sz="quarter" idx="99" hasCustomPrompt="1"/>
          </p:nvPr>
        </p:nvSpPr>
        <p:spPr>
          <a:xfrm>
            <a:off x="598499" y="7366444"/>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46" name="Text Placeholder 7">
            <a:extLst>
              <a:ext uri="{FF2B5EF4-FFF2-40B4-BE49-F238E27FC236}">
                <a16:creationId xmlns:a16="http://schemas.microsoft.com/office/drawing/2014/main" id="{F18E4BE7-975B-5959-3FA6-DE6D18FAAA3B}"/>
              </a:ext>
            </a:extLst>
          </p:cNvPr>
          <p:cNvSpPr>
            <a:spLocks noGrp="1"/>
          </p:cNvSpPr>
          <p:nvPr>
            <p:ph type="body" sz="quarter" idx="100" hasCustomPrompt="1"/>
          </p:nvPr>
        </p:nvSpPr>
        <p:spPr>
          <a:xfrm>
            <a:off x="3774408" y="7363803"/>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47" name="Text Placeholder 7">
            <a:extLst>
              <a:ext uri="{FF2B5EF4-FFF2-40B4-BE49-F238E27FC236}">
                <a16:creationId xmlns:a16="http://schemas.microsoft.com/office/drawing/2014/main" id="{AB35695A-7C75-2CF5-02C7-30316CAA9791}"/>
              </a:ext>
            </a:extLst>
          </p:cNvPr>
          <p:cNvSpPr>
            <a:spLocks noGrp="1"/>
          </p:cNvSpPr>
          <p:nvPr>
            <p:ph type="body" sz="quarter" idx="101" hasCustomPrompt="1"/>
          </p:nvPr>
        </p:nvSpPr>
        <p:spPr>
          <a:xfrm>
            <a:off x="598499" y="7718615"/>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48" name="Text Placeholder 7">
            <a:extLst>
              <a:ext uri="{FF2B5EF4-FFF2-40B4-BE49-F238E27FC236}">
                <a16:creationId xmlns:a16="http://schemas.microsoft.com/office/drawing/2014/main" id="{024515B2-B163-73DD-23FF-3AD0CF7F2B4E}"/>
              </a:ext>
            </a:extLst>
          </p:cNvPr>
          <p:cNvSpPr>
            <a:spLocks noGrp="1"/>
          </p:cNvSpPr>
          <p:nvPr>
            <p:ph type="body" sz="quarter" idx="102" hasCustomPrompt="1"/>
          </p:nvPr>
        </p:nvSpPr>
        <p:spPr>
          <a:xfrm>
            <a:off x="3774408" y="7715975"/>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49" name="Text Placeholder 7">
            <a:extLst>
              <a:ext uri="{FF2B5EF4-FFF2-40B4-BE49-F238E27FC236}">
                <a16:creationId xmlns:a16="http://schemas.microsoft.com/office/drawing/2014/main" id="{4F88AA0D-4093-1E4F-110E-7A0A27C6A030}"/>
              </a:ext>
            </a:extLst>
          </p:cNvPr>
          <p:cNvSpPr>
            <a:spLocks noGrp="1"/>
          </p:cNvSpPr>
          <p:nvPr>
            <p:ph type="body" sz="quarter" idx="103" hasCustomPrompt="1"/>
          </p:nvPr>
        </p:nvSpPr>
        <p:spPr>
          <a:xfrm>
            <a:off x="597027" y="8072477"/>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50" name="Text Placeholder 7">
            <a:extLst>
              <a:ext uri="{FF2B5EF4-FFF2-40B4-BE49-F238E27FC236}">
                <a16:creationId xmlns:a16="http://schemas.microsoft.com/office/drawing/2014/main" id="{287B9A76-4978-8A31-6A18-4909342D6598}"/>
              </a:ext>
            </a:extLst>
          </p:cNvPr>
          <p:cNvSpPr>
            <a:spLocks noGrp="1"/>
          </p:cNvSpPr>
          <p:nvPr>
            <p:ph type="body" sz="quarter" idx="104" hasCustomPrompt="1"/>
          </p:nvPr>
        </p:nvSpPr>
        <p:spPr>
          <a:xfrm>
            <a:off x="3772936" y="8069835"/>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51" name="Text Placeholder 7">
            <a:extLst>
              <a:ext uri="{FF2B5EF4-FFF2-40B4-BE49-F238E27FC236}">
                <a16:creationId xmlns:a16="http://schemas.microsoft.com/office/drawing/2014/main" id="{8122B847-D898-03AE-CA9A-A921A6E1FF6E}"/>
              </a:ext>
            </a:extLst>
          </p:cNvPr>
          <p:cNvSpPr>
            <a:spLocks noGrp="1"/>
          </p:cNvSpPr>
          <p:nvPr>
            <p:ph type="body" sz="quarter" idx="105" hasCustomPrompt="1"/>
          </p:nvPr>
        </p:nvSpPr>
        <p:spPr>
          <a:xfrm>
            <a:off x="594184" y="8425189"/>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52" name="Text Placeholder 7">
            <a:extLst>
              <a:ext uri="{FF2B5EF4-FFF2-40B4-BE49-F238E27FC236}">
                <a16:creationId xmlns:a16="http://schemas.microsoft.com/office/drawing/2014/main" id="{0FBCD8F9-0E67-9716-32B8-0CAD4A5E6CED}"/>
              </a:ext>
            </a:extLst>
          </p:cNvPr>
          <p:cNvSpPr>
            <a:spLocks noGrp="1"/>
          </p:cNvSpPr>
          <p:nvPr>
            <p:ph type="body" sz="quarter" idx="106" hasCustomPrompt="1"/>
          </p:nvPr>
        </p:nvSpPr>
        <p:spPr>
          <a:xfrm>
            <a:off x="3770093" y="8422547"/>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53" name="Text Placeholder 7">
            <a:extLst>
              <a:ext uri="{FF2B5EF4-FFF2-40B4-BE49-F238E27FC236}">
                <a16:creationId xmlns:a16="http://schemas.microsoft.com/office/drawing/2014/main" id="{26C6B471-8AA9-A2D1-91A4-97F223186BF5}"/>
              </a:ext>
            </a:extLst>
          </p:cNvPr>
          <p:cNvSpPr>
            <a:spLocks noGrp="1"/>
          </p:cNvSpPr>
          <p:nvPr>
            <p:ph type="body" sz="quarter" idx="107" hasCustomPrompt="1"/>
          </p:nvPr>
        </p:nvSpPr>
        <p:spPr>
          <a:xfrm>
            <a:off x="595656" y="8770999"/>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54" name="Text Placeholder 7">
            <a:extLst>
              <a:ext uri="{FF2B5EF4-FFF2-40B4-BE49-F238E27FC236}">
                <a16:creationId xmlns:a16="http://schemas.microsoft.com/office/drawing/2014/main" id="{364ABF51-29B9-F071-62A8-B9B4704B3093}"/>
              </a:ext>
            </a:extLst>
          </p:cNvPr>
          <p:cNvSpPr>
            <a:spLocks noGrp="1"/>
          </p:cNvSpPr>
          <p:nvPr>
            <p:ph type="body" sz="quarter" idx="108" hasCustomPrompt="1"/>
          </p:nvPr>
        </p:nvSpPr>
        <p:spPr>
          <a:xfrm>
            <a:off x="3771565" y="8768359"/>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55" name="Text Placeholder 7">
            <a:extLst>
              <a:ext uri="{FF2B5EF4-FFF2-40B4-BE49-F238E27FC236}">
                <a16:creationId xmlns:a16="http://schemas.microsoft.com/office/drawing/2014/main" id="{DD6F66D2-1F50-47DA-3B8E-B0A61C2D6232}"/>
              </a:ext>
            </a:extLst>
          </p:cNvPr>
          <p:cNvSpPr>
            <a:spLocks noGrp="1"/>
          </p:cNvSpPr>
          <p:nvPr>
            <p:ph type="body" sz="quarter" idx="109" hasCustomPrompt="1"/>
          </p:nvPr>
        </p:nvSpPr>
        <p:spPr>
          <a:xfrm>
            <a:off x="595656" y="9123171"/>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56" name="Text Placeholder 7">
            <a:extLst>
              <a:ext uri="{FF2B5EF4-FFF2-40B4-BE49-F238E27FC236}">
                <a16:creationId xmlns:a16="http://schemas.microsoft.com/office/drawing/2014/main" id="{7B090208-4551-439C-87FB-8A7492C028BE}"/>
              </a:ext>
            </a:extLst>
          </p:cNvPr>
          <p:cNvSpPr>
            <a:spLocks noGrp="1"/>
          </p:cNvSpPr>
          <p:nvPr>
            <p:ph type="body" sz="quarter" idx="110" hasCustomPrompt="1"/>
          </p:nvPr>
        </p:nvSpPr>
        <p:spPr>
          <a:xfrm>
            <a:off x="3771565" y="9120531"/>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57" name="Text Placeholder 7">
            <a:extLst>
              <a:ext uri="{FF2B5EF4-FFF2-40B4-BE49-F238E27FC236}">
                <a16:creationId xmlns:a16="http://schemas.microsoft.com/office/drawing/2014/main" id="{3949E45A-864B-EDA8-A231-06D56033F069}"/>
              </a:ext>
            </a:extLst>
          </p:cNvPr>
          <p:cNvSpPr>
            <a:spLocks noGrp="1"/>
          </p:cNvSpPr>
          <p:nvPr>
            <p:ph type="body" sz="quarter" idx="111" hasCustomPrompt="1"/>
          </p:nvPr>
        </p:nvSpPr>
        <p:spPr>
          <a:xfrm>
            <a:off x="594184" y="9477033"/>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58" name="Text Placeholder 7">
            <a:extLst>
              <a:ext uri="{FF2B5EF4-FFF2-40B4-BE49-F238E27FC236}">
                <a16:creationId xmlns:a16="http://schemas.microsoft.com/office/drawing/2014/main" id="{E8A05EF7-00F7-23B7-FA70-82076BA9BF70}"/>
              </a:ext>
            </a:extLst>
          </p:cNvPr>
          <p:cNvSpPr>
            <a:spLocks noGrp="1"/>
          </p:cNvSpPr>
          <p:nvPr>
            <p:ph type="body" sz="quarter" idx="112" hasCustomPrompt="1"/>
          </p:nvPr>
        </p:nvSpPr>
        <p:spPr>
          <a:xfrm>
            <a:off x="3770093" y="9474391"/>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59" name="Text Placeholder 7">
            <a:extLst>
              <a:ext uri="{FF2B5EF4-FFF2-40B4-BE49-F238E27FC236}">
                <a16:creationId xmlns:a16="http://schemas.microsoft.com/office/drawing/2014/main" id="{EF629C9D-6662-E540-43E6-DA28206CD698}"/>
              </a:ext>
            </a:extLst>
          </p:cNvPr>
          <p:cNvSpPr>
            <a:spLocks noGrp="1"/>
          </p:cNvSpPr>
          <p:nvPr>
            <p:ph type="body" sz="quarter" idx="113" hasCustomPrompt="1"/>
          </p:nvPr>
        </p:nvSpPr>
        <p:spPr>
          <a:xfrm>
            <a:off x="591341" y="9829745"/>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60" name="Text Placeholder 7">
            <a:extLst>
              <a:ext uri="{FF2B5EF4-FFF2-40B4-BE49-F238E27FC236}">
                <a16:creationId xmlns:a16="http://schemas.microsoft.com/office/drawing/2014/main" id="{4676D18C-0E37-F1F9-9745-22DBEC1AE842}"/>
              </a:ext>
            </a:extLst>
          </p:cNvPr>
          <p:cNvSpPr>
            <a:spLocks noGrp="1"/>
          </p:cNvSpPr>
          <p:nvPr>
            <p:ph type="body" sz="quarter" idx="114" hasCustomPrompt="1"/>
          </p:nvPr>
        </p:nvSpPr>
        <p:spPr>
          <a:xfrm>
            <a:off x="3767251" y="9827103"/>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Tree>
    <p:extLst>
      <p:ext uri="{BB962C8B-B14F-4D97-AF65-F5344CB8AC3E}">
        <p14:creationId xmlns:p14="http://schemas.microsoft.com/office/powerpoint/2010/main" val="3441738768"/>
      </p:ext>
    </p:extLst>
  </p:cSld>
  <p:clrMapOvr>
    <a:masterClrMapping/>
  </p:clrMapOvr>
  <p:extLst>
    <p:ext uri="{DCECCB84-F9BA-43D5-87BE-67443E8EF086}">
      <p15:sldGuideLst xmlns:p15="http://schemas.microsoft.com/office/powerpoint/2012/main">
        <p15:guide id="1" orient="horz" pos="3435" userDrawn="1">
          <p15:clr>
            <a:srgbClr val="FBAE40"/>
          </p15:clr>
        </p15:guide>
        <p15:guide id="2" pos="4377"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5_Title and Content">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0AA36758-47F2-444D-6126-BF78E5303C60}"/>
              </a:ext>
            </a:extLst>
          </p:cNvPr>
          <p:cNvSpPr>
            <a:spLocks noGrp="1"/>
          </p:cNvSpPr>
          <p:nvPr>
            <p:ph type="title" hasCustomPrompt="1"/>
          </p:nvPr>
        </p:nvSpPr>
        <p:spPr>
          <a:xfrm>
            <a:off x="603930" y="639937"/>
            <a:ext cx="6351817" cy="915597"/>
          </a:xfrm>
          <a:prstGeom prst="rect">
            <a:avLst/>
          </a:prstGeom>
        </p:spPr>
        <p:txBody>
          <a:bodyPr vert="horz" lIns="91440" tIns="45720" rIns="91440" bIns="45720" rtlCol="0" anchor="ctr">
            <a:normAutofit/>
          </a:bodyPr>
          <a:lstStyle>
            <a:lvl1pPr algn="ctr">
              <a:defRPr sz="4000" b="1" i="0">
                <a:solidFill>
                  <a:srgbClr val="001F5B"/>
                </a:solidFill>
                <a:latin typeface="Barlow" pitchFamily="2" charset="77"/>
              </a:defRPr>
            </a:lvl1pPr>
          </a:lstStyle>
          <a:p>
            <a:r>
              <a:rPr lang="en-GB" dirty="0"/>
              <a:t>(Key Dates)</a:t>
            </a:r>
            <a:endParaRPr lang="en-US" dirty="0"/>
          </a:p>
        </p:txBody>
      </p:sp>
      <p:sp>
        <p:nvSpPr>
          <p:cNvPr id="9" name="Text Placeholder 7">
            <a:extLst>
              <a:ext uri="{FF2B5EF4-FFF2-40B4-BE49-F238E27FC236}">
                <a16:creationId xmlns:a16="http://schemas.microsoft.com/office/drawing/2014/main" id="{EC02CA79-188F-A67F-908D-CCD6001356D4}"/>
              </a:ext>
            </a:extLst>
          </p:cNvPr>
          <p:cNvSpPr>
            <a:spLocks noGrp="1"/>
          </p:cNvSpPr>
          <p:nvPr>
            <p:ph type="body" sz="quarter" idx="15" hasCustomPrompt="1"/>
          </p:nvPr>
        </p:nvSpPr>
        <p:spPr>
          <a:xfrm>
            <a:off x="603928" y="1708397"/>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10" name="Text Placeholder 7">
            <a:extLst>
              <a:ext uri="{FF2B5EF4-FFF2-40B4-BE49-F238E27FC236}">
                <a16:creationId xmlns:a16="http://schemas.microsoft.com/office/drawing/2014/main" id="{E9E7658B-2102-F1A0-8A45-EA9D49A5A555}"/>
              </a:ext>
            </a:extLst>
          </p:cNvPr>
          <p:cNvSpPr>
            <a:spLocks noGrp="1"/>
          </p:cNvSpPr>
          <p:nvPr>
            <p:ph type="body" sz="quarter" idx="16" hasCustomPrompt="1"/>
          </p:nvPr>
        </p:nvSpPr>
        <p:spPr>
          <a:xfrm>
            <a:off x="2901147" y="1708397"/>
            <a:ext cx="4054598"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12" name="Text Placeholder 7">
            <a:extLst>
              <a:ext uri="{FF2B5EF4-FFF2-40B4-BE49-F238E27FC236}">
                <a16:creationId xmlns:a16="http://schemas.microsoft.com/office/drawing/2014/main" id="{3E946D1A-1F63-8584-E748-D66FC72440A1}"/>
              </a:ext>
            </a:extLst>
          </p:cNvPr>
          <p:cNvSpPr>
            <a:spLocks noGrp="1"/>
          </p:cNvSpPr>
          <p:nvPr>
            <p:ph type="body" sz="quarter" idx="17" hasCustomPrompt="1"/>
          </p:nvPr>
        </p:nvSpPr>
        <p:spPr>
          <a:xfrm>
            <a:off x="603928" y="2187368"/>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17" name="Text Placeholder 7">
            <a:extLst>
              <a:ext uri="{FF2B5EF4-FFF2-40B4-BE49-F238E27FC236}">
                <a16:creationId xmlns:a16="http://schemas.microsoft.com/office/drawing/2014/main" id="{57A4AC49-F438-BFE7-9FE4-4635D2A7D68D}"/>
              </a:ext>
            </a:extLst>
          </p:cNvPr>
          <p:cNvSpPr>
            <a:spLocks noGrp="1"/>
          </p:cNvSpPr>
          <p:nvPr>
            <p:ph type="body" sz="quarter" idx="18" hasCustomPrompt="1"/>
          </p:nvPr>
        </p:nvSpPr>
        <p:spPr>
          <a:xfrm>
            <a:off x="2901147" y="2187368"/>
            <a:ext cx="4027491"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19" name="Text Placeholder 7">
            <a:extLst>
              <a:ext uri="{FF2B5EF4-FFF2-40B4-BE49-F238E27FC236}">
                <a16:creationId xmlns:a16="http://schemas.microsoft.com/office/drawing/2014/main" id="{3DC4AF8A-7BC6-139F-16DF-62B25DBBE9B4}"/>
              </a:ext>
            </a:extLst>
          </p:cNvPr>
          <p:cNvSpPr>
            <a:spLocks noGrp="1"/>
          </p:cNvSpPr>
          <p:nvPr>
            <p:ph type="body" sz="quarter" idx="19" hasCustomPrompt="1"/>
          </p:nvPr>
        </p:nvSpPr>
        <p:spPr>
          <a:xfrm>
            <a:off x="603928" y="2666341"/>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20" name="Text Placeholder 7">
            <a:extLst>
              <a:ext uri="{FF2B5EF4-FFF2-40B4-BE49-F238E27FC236}">
                <a16:creationId xmlns:a16="http://schemas.microsoft.com/office/drawing/2014/main" id="{2EB4D125-CC73-6E0B-92DB-BD01B5D17951}"/>
              </a:ext>
            </a:extLst>
          </p:cNvPr>
          <p:cNvSpPr>
            <a:spLocks noGrp="1"/>
          </p:cNvSpPr>
          <p:nvPr>
            <p:ph type="body" sz="quarter" idx="20" hasCustomPrompt="1"/>
          </p:nvPr>
        </p:nvSpPr>
        <p:spPr>
          <a:xfrm>
            <a:off x="2901147" y="2666341"/>
            <a:ext cx="4027491"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21" name="Text Placeholder 7">
            <a:extLst>
              <a:ext uri="{FF2B5EF4-FFF2-40B4-BE49-F238E27FC236}">
                <a16:creationId xmlns:a16="http://schemas.microsoft.com/office/drawing/2014/main" id="{2E5828B2-A932-50DA-F08E-8ACEEF7EA5ED}"/>
              </a:ext>
            </a:extLst>
          </p:cNvPr>
          <p:cNvSpPr>
            <a:spLocks noGrp="1"/>
          </p:cNvSpPr>
          <p:nvPr>
            <p:ph type="body" sz="quarter" idx="21" hasCustomPrompt="1"/>
          </p:nvPr>
        </p:nvSpPr>
        <p:spPr>
          <a:xfrm>
            <a:off x="603928" y="3145311"/>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22" name="Text Placeholder 7">
            <a:extLst>
              <a:ext uri="{FF2B5EF4-FFF2-40B4-BE49-F238E27FC236}">
                <a16:creationId xmlns:a16="http://schemas.microsoft.com/office/drawing/2014/main" id="{10D7A562-6600-E8FC-24D0-A89A547F0267}"/>
              </a:ext>
            </a:extLst>
          </p:cNvPr>
          <p:cNvSpPr>
            <a:spLocks noGrp="1"/>
          </p:cNvSpPr>
          <p:nvPr>
            <p:ph type="body" sz="quarter" idx="22" hasCustomPrompt="1"/>
          </p:nvPr>
        </p:nvSpPr>
        <p:spPr>
          <a:xfrm>
            <a:off x="2901147" y="3145311"/>
            <a:ext cx="4027491"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27" name="Text Placeholder 7">
            <a:extLst>
              <a:ext uri="{FF2B5EF4-FFF2-40B4-BE49-F238E27FC236}">
                <a16:creationId xmlns:a16="http://schemas.microsoft.com/office/drawing/2014/main" id="{6E89E0FF-46A0-5FF5-38DA-9ECBDD79F1C1}"/>
              </a:ext>
            </a:extLst>
          </p:cNvPr>
          <p:cNvSpPr>
            <a:spLocks noGrp="1"/>
          </p:cNvSpPr>
          <p:nvPr>
            <p:ph type="body" sz="quarter" idx="23" hasCustomPrompt="1"/>
          </p:nvPr>
        </p:nvSpPr>
        <p:spPr>
          <a:xfrm>
            <a:off x="603928" y="3624282"/>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28" name="Text Placeholder 7">
            <a:extLst>
              <a:ext uri="{FF2B5EF4-FFF2-40B4-BE49-F238E27FC236}">
                <a16:creationId xmlns:a16="http://schemas.microsoft.com/office/drawing/2014/main" id="{1E13E35D-7788-968F-5D63-1688D44CE9B6}"/>
              </a:ext>
            </a:extLst>
          </p:cNvPr>
          <p:cNvSpPr>
            <a:spLocks noGrp="1"/>
          </p:cNvSpPr>
          <p:nvPr>
            <p:ph type="body" sz="quarter" idx="24" hasCustomPrompt="1"/>
          </p:nvPr>
        </p:nvSpPr>
        <p:spPr>
          <a:xfrm>
            <a:off x="2901147" y="3624282"/>
            <a:ext cx="4027492"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29" name="Text Placeholder 7">
            <a:extLst>
              <a:ext uri="{FF2B5EF4-FFF2-40B4-BE49-F238E27FC236}">
                <a16:creationId xmlns:a16="http://schemas.microsoft.com/office/drawing/2014/main" id="{28B91728-24D1-7E47-B0DA-C28457C09338}"/>
              </a:ext>
            </a:extLst>
          </p:cNvPr>
          <p:cNvSpPr>
            <a:spLocks noGrp="1"/>
          </p:cNvSpPr>
          <p:nvPr>
            <p:ph type="body" sz="quarter" idx="25" hasCustomPrompt="1"/>
          </p:nvPr>
        </p:nvSpPr>
        <p:spPr>
          <a:xfrm>
            <a:off x="603928" y="4103254"/>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30" name="Text Placeholder 7">
            <a:extLst>
              <a:ext uri="{FF2B5EF4-FFF2-40B4-BE49-F238E27FC236}">
                <a16:creationId xmlns:a16="http://schemas.microsoft.com/office/drawing/2014/main" id="{D3AD30D3-E9C6-8BBE-F5F8-0BB008870314}"/>
              </a:ext>
            </a:extLst>
          </p:cNvPr>
          <p:cNvSpPr>
            <a:spLocks noGrp="1"/>
          </p:cNvSpPr>
          <p:nvPr>
            <p:ph type="body" sz="quarter" idx="26" hasCustomPrompt="1"/>
          </p:nvPr>
        </p:nvSpPr>
        <p:spPr>
          <a:xfrm>
            <a:off x="2901147" y="4103254"/>
            <a:ext cx="4027492"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31" name="Text Placeholder 7">
            <a:extLst>
              <a:ext uri="{FF2B5EF4-FFF2-40B4-BE49-F238E27FC236}">
                <a16:creationId xmlns:a16="http://schemas.microsoft.com/office/drawing/2014/main" id="{F8C57E9B-8374-3A58-63D4-F628E2C1517A}"/>
              </a:ext>
            </a:extLst>
          </p:cNvPr>
          <p:cNvSpPr>
            <a:spLocks noGrp="1"/>
          </p:cNvSpPr>
          <p:nvPr>
            <p:ph type="body" sz="quarter" idx="27" hasCustomPrompt="1"/>
          </p:nvPr>
        </p:nvSpPr>
        <p:spPr>
          <a:xfrm>
            <a:off x="603928" y="4582227"/>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32" name="Text Placeholder 7">
            <a:extLst>
              <a:ext uri="{FF2B5EF4-FFF2-40B4-BE49-F238E27FC236}">
                <a16:creationId xmlns:a16="http://schemas.microsoft.com/office/drawing/2014/main" id="{D0E6C958-3A6D-62C2-F643-9C23B5BE6633}"/>
              </a:ext>
            </a:extLst>
          </p:cNvPr>
          <p:cNvSpPr>
            <a:spLocks noGrp="1"/>
          </p:cNvSpPr>
          <p:nvPr>
            <p:ph type="body" sz="quarter" idx="28" hasCustomPrompt="1"/>
          </p:nvPr>
        </p:nvSpPr>
        <p:spPr>
          <a:xfrm>
            <a:off x="2901149" y="4582227"/>
            <a:ext cx="4047341"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sp>
        <p:nvSpPr>
          <p:cNvPr id="33" name="Text Placeholder 7">
            <a:extLst>
              <a:ext uri="{FF2B5EF4-FFF2-40B4-BE49-F238E27FC236}">
                <a16:creationId xmlns:a16="http://schemas.microsoft.com/office/drawing/2014/main" id="{123A888F-F9EA-88F7-9D5D-4557F50E674E}"/>
              </a:ext>
            </a:extLst>
          </p:cNvPr>
          <p:cNvSpPr>
            <a:spLocks noGrp="1"/>
          </p:cNvSpPr>
          <p:nvPr>
            <p:ph type="body" sz="quarter" idx="29" hasCustomPrompt="1"/>
          </p:nvPr>
        </p:nvSpPr>
        <p:spPr>
          <a:xfrm>
            <a:off x="603928" y="5061198"/>
            <a:ext cx="2030415" cy="279109"/>
          </a:xfrm>
        </p:spPr>
        <p:txBody>
          <a:bodyPr>
            <a:normAutofit/>
          </a:bodyPr>
          <a:lstStyle>
            <a:lvl1pPr marL="0" indent="0">
              <a:buNone/>
              <a:defRPr sz="1400" b="1" i="0">
                <a:solidFill>
                  <a:srgbClr val="001F5B"/>
                </a:solidFill>
                <a:latin typeface="Barlow" pitchFamily="2" charset="77"/>
              </a:defRPr>
            </a:lvl1pPr>
          </a:lstStyle>
          <a:p>
            <a:pPr lvl="0"/>
            <a:r>
              <a:rPr lang="en-US" dirty="0"/>
              <a:t>Date</a:t>
            </a:r>
          </a:p>
        </p:txBody>
      </p:sp>
      <p:sp>
        <p:nvSpPr>
          <p:cNvPr id="34" name="Text Placeholder 7">
            <a:extLst>
              <a:ext uri="{FF2B5EF4-FFF2-40B4-BE49-F238E27FC236}">
                <a16:creationId xmlns:a16="http://schemas.microsoft.com/office/drawing/2014/main" id="{089C783D-ED63-3B9D-99C2-4DAFE1A3B525}"/>
              </a:ext>
            </a:extLst>
          </p:cNvPr>
          <p:cNvSpPr>
            <a:spLocks noGrp="1"/>
          </p:cNvSpPr>
          <p:nvPr>
            <p:ph type="body" sz="quarter" idx="30" hasCustomPrompt="1"/>
          </p:nvPr>
        </p:nvSpPr>
        <p:spPr>
          <a:xfrm>
            <a:off x="2901147" y="5061198"/>
            <a:ext cx="4027491" cy="279109"/>
          </a:xfrm>
        </p:spPr>
        <p:txBody>
          <a:bodyPr>
            <a:normAutofit/>
          </a:bodyPr>
          <a:lstStyle>
            <a:lvl1pPr marL="0" indent="0">
              <a:buNone/>
              <a:defRPr sz="1400" b="0" i="0">
                <a:solidFill>
                  <a:schemeClr val="tx1"/>
                </a:solidFill>
                <a:latin typeface="Barlow" pitchFamily="2" charset="77"/>
              </a:defRPr>
            </a:lvl1pPr>
          </a:lstStyle>
          <a:p>
            <a:pPr lvl="0"/>
            <a:r>
              <a:rPr lang="en-US" dirty="0"/>
              <a:t>Event</a:t>
            </a:r>
          </a:p>
        </p:txBody>
      </p:sp>
      <p:pic>
        <p:nvPicPr>
          <p:cNvPr id="61" name="Graphic 60">
            <a:extLst>
              <a:ext uri="{FF2B5EF4-FFF2-40B4-BE49-F238E27FC236}">
                <a16:creationId xmlns:a16="http://schemas.microsoft.com/office/drawing/2014/main" id="{59382161-0413-F267-8594-8CC2CCDEC2D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783790" y="712369"/>
            <a:ext cx="709345" cy="739233"/>
          </a:xfrm>
          <a:prstGeom prst="rect">
            <a:avLst/>
          </a:prstGeom>
        </p:spPr>
      </p:pic>
      <p:cxnSp>
        <p:nvCxnSpPr>
          <p:cNvPr id="63" name="Straight Connector 62">
            <a:extLst>
              <a:ext uri="{FF2B5EF4-FFF2-40B4-BE49-F238E27FC236}">
                <a16:creationId xmlns:a16="http://schemas.microsoft.com/office/drawing/2014/main" id="{1AA8B881-58BA-4673-09EC-65320E1B5FA3}"/>
              </a:ext>
            </a:extLst>
          </p:cNvPr>
          <p:cNvCxnSpPr>
            <a:cxnSpLocks/>
          </p:cNvCxnSpPr>
          <p:nvPr userDrawn="1"/>
        </p:nvCxnSpPr>
        <p:spPr>
          <a:xfrm>
            <a:off x="2764221" y="1708395"/>
            <a:ext cx="0" cy="3729882"/>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7F3A6638-E330-DD8D-ED9F-6D22EFA26D15}"/>
              </a:ext>
            </a:extLst>
          </p:cNvPr>
          <p:cNvCxnSpPr>
            <a:cxnSpLocks/>
          </p:cNvCxnSpPr>
          <p:nvPr userDrawn="1"/>
        </p:nvCxnSpPr>
        <p:spPr>
          <a:xfrm>
            <a:off x="603929" y="2085475"/>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103D293C-AF63-6FBD-7829-CEA27A9C2171}"/>
              </a:ext>
            </a:extLst>
          </p:cNvPr>
          <p:cNvCxnSpPr>
            <a:cxnSpLocks/>
          </p:cNvCxnSpPr>
          <p:nvPr userDrawn="1"/>
        </p:nvCxnSpPr>
        <p:spPr>
          <a:xfrm>
            <a:off x="603929" y="2568951"/>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65A907D9-FFC1-004C-9DBD-62D4EFF2F031}"/>
              </a:ext>
            </a:extLst>
          </p:cNvPr>
          <p:cNvCxnSpPr>
            <a:cxnSpLocks/>
          </p:cNvCxnSpPr>
          <p:nvPr userDrawn="1"/>
        </p:nvCxnSpPr>
        <p:spPr>
          <a:xfrm>
            <a:off x="614440" y="3041918"/>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818F323B-B4F8-8BE6-BD1C-D889892A4C0F}"/>
              </a:ext>
            </a:extLst>
          </p:cNvPr>
          <p:cNvCxnSpPr>
            <a:cxnSpLocks/>
          </p:cNvCxnSpPr>
          <p:nvPr userDrawn="1"/>
        </p:nvCxnSpPr>
        <p:spPr>
          <a:xfrm>
            <a:off x="611185" y="3520138"/>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22E5804D-94F6-EB9D-B36D-C90D4BA431D2}"/>
              </a:ext>
            </a:extLst>
          </p:cNvPr>
          <p:cNvCxnSpPr>
            <a:cxnSpLocks/>
          </p:cNvCxnSpPr>
          <p:nvPr userDrawn="1"/>
        </p:nvCxnSpPr>
        <p:spPr>
          <a:xfrm>
            <a:off x="611185" y="3998735"/>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7848ED08-74BD-4227-FC58-7DD8059A98F8}"/>
              </a:ext>
            </a:extLst>
          </p:cNvPr>
          <p:cNvCxnSpPr>
            <a:cxnSpLocks/>
          </p:cNvCxnSpPr>
          <p:nvPr userDrawn="1"/>
        </p:nvCxnSpPr>
        <p:spPr>
          <a:xfrm>
            <a:off x="611185" y="4477705"/>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0AC4D2A4-A56F-264B-13E7-73CA978A872C}"/>
              </a:ext>
            </a:extLst>
          </p:cNvPr>
          <p:cNvCxnSpPr>
            <a:cxnSpLocks/>
          </p:cNvCxnSpPr>
          <p:nvPr userDrawn="1"/>
        </p:nvCxnSpPr>
        <p:spPr>
          <a:xfrm>
            <a:off x="611185" y="4959307"/>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B964A3CC-4D29-287F-C212-B5675B94C55F}"/>
              </a:ext>
            </a:extLst>
          </p:cNvPr>
          <p:cNvCxnSpPr>
            <a:cxnSpLocks/>
          </p:cNvCxnSpPr>
          <p:nvPr userDrawn="1"/>
        </p:nvCxnSpPr>
        <p:spPr>
          <a:xfrm>
            <a:off x="603929" y="5438277"/>
            <a:ext cx="6344560" cy="0"/>
          </a:xfrm>
          <a:prstGeom prst="line">
            <a:avLst/>
          </a:prstGeom>
          <a:ln w="28575">
            <a:solidFill>
              <a:srgbClr val="001F5B"/>
            </a:solidFill>
          </a:ln>
        </p:spPr>
        <p:style>
          <a:lnRef idx="1">
            <a:schemeClr val="accent1"/>
          </a:lnRef>
          <a:fillRef idx="0">
            <a:schemeClr val="accent1"/>
          </a:fillRef>
          <a:effectRef idx="0">
            <a:schemeClr val="accent1"/>
          </a:effectRef>
          <a:fontRef idx="minor">
            <a:schemeClr val="tx1"/>
          </a:fontRef>
        </p:style>
      </p:cxnSp>
      <p:pic>
        <p:nvPicPr>
          <p:cNvPr id="2" name="Graphic 1">
            <a:extLst>
              <a:ext uri="{FF2B5EF4-FFF2-40B4-BE49-F238E27FC236}">
                <a16:creationId xmlns:a16="http://schemas.microsoft.com/office/drawing/2014/main" id="{71C93E40-9881-FD49-16BA-A016E671C5F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061845" y="712369"/>
            <a:ext cx="709345" cy="739233"/>
          </a:xfrm>
          <a:prstGeom prst="rect">
            <a:avLst/>
          </a:prstGeom>
        </p:spPr>
      </p:pic>
      <p:pic>
        <p:nvPicPr>
          <p:cNvPr id="11" name="Graphic 10">
            <a:extLst>
              <a:ext uri="{FF2B5EF4-FFF2-40B4-BE49-F238E27FC236}">
                <a16:creationId xmlns:a16="http://schemas.microsoft.com/office/drawing/2014/main" id="{02A5556A-0763-0775-4019-423BEE43ABAD}"/>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774473" y="5762838"/>
            <a:ext cx="695622" cy="666199"/>
          </a:xfrm>
          <a:prstGeom prst="rect">
            <a:avLst/>
          </a:prstGeom>
        </p:spPr>
      </p:pic>
      <p:pic>
        <p:nvPicPr>
          <p:cNvPr id="13" name="Graphic 12">
            <a:extLst>
              <a:ext uri="{FF2B5EF4-FFF2-40B4-BE49-F238E27FC236}">
                <a16:creationId xmlns:a16="http://schemas.microsoft.com/office/drawing/2014/main" id="{4063DAFA-604C-4046-2FD5-3E098429452D}"/>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6130245" y="5762838"/>
            <a:ext cx="695622" cy="666199"/>
          </a:xfrm>
          <a:prstGeom prst="rect">
            <a:avLst/>
          </a:prstGeom>
        </p:spPr>
      </p:pic>
      <p:graphicFrame>
        <p:nvGraphicFramePr>
          <p:cNvPr id="99" name="Table 98">
            <a:extLst>
              <a:ext uri="{FF2B5EF4-FFF2-40B4-BE49-F238E27FC236}">
                <a16:creationId xmlns:a16="http://schemas.microsoft.com/office/drawing/2014/main" id="{AA14D546-1DD9-999F-5AAF-4A13AD794E80}"/>
              </a:ext>
            </a:extLst>
          </p:cNvPr>
          <p:cNvGraphicFramePr>
            <a:graphicFrameLocks noGrp="1"/>
          </p:cNvGraphicFramePr>
          <p:nvPr userDrawn="1">
            <p:extLst>
              <p:ext uri="{D42A27DB-BD31-4B8C-83A1-F6EECF244321}">
                <p14:modId xmlns:p14="http://schemas.microsoft.com/office/powerpoint/2010/main" val="2092294587"/>
              </p:ext>
            </p:extLst>
          </p:nvPr>
        </p:nvGraphicFramePr>
        <p:xfrm>
          <a:off x="611185" y="6678435"/>
          <a:ext cx="6344560" cy="3611554"/>
        </p:xfrm>
        <a:graphic>
          <a:graphicData uri="http://schemas.openxmlformats.org/drawingml/2006/table">
            <a:tbl>
              <a:tblPr firstRow="1" bandRow="1">
                <a:tableStyleId>{5C22544A-7EE6-4342-B048-85BDC9FD1C3A}</a:tableStyleId>
              </a:tblPr>
              <a:tblGrid>
                <a:gridCol w="3172280">
                  <a:extLst>
                    <a:ext uri="{9D8B030D-6E8A-4147-A177-3AD203B41FA5}">
                      <a16:colId xmlns:a16="http://schemas.microsoft.com/office/drawing/2014/main" val="2493119584"/>
                    </a:ext>
                  </a:extLst>
                </a:gridCol>
                <a:gridCol w="3172280">
                  <a:extLst>
                    <a:ext uri="{9D8B030D-6E8A-4147-A177-3AD203B41FA5}">
                      <a16:colId xmlns:a16="http://schemas.microsoft.com/office/drawing/2014/main" val="3865367318"/>
                    </a:ext>
                  </a:extLst>
                </a:gridCol>
              </a:tblGrid>
              <a:tr h="434031">
                <a:tc>
                  <a:txBody>
                    <a:bodyPr/>
                    <a:lstStyle/>
                    <a:p>
                      <a:r>
                        <a:rPr lang="en-US" sz="2100" b="1" i="0" dirty="0">
                          <a:latin typeface="Barlow" pitchFamily="2" charset="77"/>
                        </a:rPr>
                        <a:t>Name</a:t>
                      </a:r>
                    </a:p>
                  </a:txBody>
                  <a:tcPr marT="45719" marB="45719" anchor="ctr">
                    <a:solidFill>
                      <a:srgbClr val="001F5B"/>
                    </a:solidFill>
                  </a:tcPr>
                </a:tc>
                <a:tc>
                  <a:txBody>
                    <a:bodyPr/>
                    <a:lstStyle/>
                    <a:p>
                      <a:r>
                        <a:rPr lang="en-US" sz="2100" b="1" i="0" dirty="0">
                          <a:latin typeface="Barlow" pitchFamily="2" charset="77"/>
                        </a:rPr>
                        <a:t>Class</a:t>
                      </a:r>
                    </a:p>
                  </a:txBody>
                  <a:tcPr marT="45719" marB="45719" anchor="ctr">
                    <a:solidFill>
                      <a:srgbClr val="001F5B"/>
                    </a:solidFill>
                  </a:tcPr>
                </a:tc>
                <a:extLst>
                  <a:ext uri="{0D108BD9-81ED-4DB2-BD59-A6C34878D82A}">
                    <a16:rowId xmlns:a16="http://schemas.microsoft.com/office/drawing/2014/main" val="1195310006"/>
                  </a:ext>
                </a:extLst>
              </a:tr>
              <a:tr h="353059">
                <a:tc>
                  <a:txBody>
                    <a:bodyPr/>
                    <a:lstStyle/>
                    <a:p>
                      <a:endParaRPr lang="en-US" sz="1100" b="0" i="0" dirty="0">
                        <a:latin typeface="Barlow" pitchFamily="2" charset="77"/>
                      </a:endParaRPr>
                    </a:p>
                  </a:txBody>
                  <a:tcPr marT="45719" marB="45719" anchor="ctr">
                    <a:solidFill>
                      <a:schemeClr val="bg1">
                        <a:lumMod val="85000"/>
                      </a:schemeClr>
                    </a:solidFill>
                  </a:tcPr>
                </a:tc>
                <a:tc>
                  <a:txBody>
                    <a:bodyPr/>
                    <a:lstStyle/>
                    <a:p>
                      <a:endParaRPr lang="en-US" sz="1100" b="0" i="0" dirty="0">
                        <a:latin typeface="Barlow" pitchFamily="2" charset="77"/>
                      </a:endParaRPr>
                    </a:p>
                  </a:txBody>
                  <a:tcPr marT="45719" marB="45719" anchor="ctr">
                    <a:solidFill>
                      <a:schemeClr val="bg1">
                        <a:lumMod val="85000"/>
                      </a:schemeClr>
                    </a:solidFill>
                  </a:tcPr>
                </a:tc>
                <a:extLst>
                  <a:ext uri="{0D108BD9-81ED-4DB2-BD59-A6C34878D82A}">
                    <a16:rowId xmlns:a16="http://schemas.microsoft.com/office/drawing/2014/main" val="2737702606"/>
                  </a:ext>
                </a:extLst>
              </a:tr>
              <a:tr h="353059">
                <a:tc>
                  <a:txBody>
                    <a:bodyPr/>
                    <a:lstStyle/>
                    <a:p>
                      <a:endParaRPr lang="en-US" sz="1100" b="0" i="0" dirty="0">
                        <a:latin typeface="Barlow" pitchFamily="2" charset="77"/>
                      </a:endParaRPr>
                    </a:p>
                  </a:txBody>
                  <a:tcPr marT="45719" marB="45719" anchor="ctr">
                    <a:solidFill>
                      <a:schemeClr val="bg1">
                        <a:lumMod val="95000"/>
                      </a:schemeClr>
                    </a:solidFill>
                  </a:tcPr>
                </a:tc>
                <a:tc>
                  <a:txBody>
                    <a:bodyPr/>
                    <a:lstStyle/>
                    <a:p>
                      <a:endParaRPr lang="en-US" sz="1100" b="0" i="0" dirty="0">
                        <a:latin typeface="Barlow" pitchFamily="2" charset="77"/>
                      </a:endParaRPr>
                    </a:p>
                  </a:txBody>
                  <a:tcPr marT="45719" marB="45719" anchor="ctr">
                    <a:solidFill>
                      <a:schemeClr val="bg1">
                        <a:lumMod val="95000"/>
                      </a:schemeClr>
                    </a:solidFill>
                  </a:tcPr>
                </a:tc>
                <a:extLst>
                  <a:ext uri="{0D108BD9-81ED-4DB2-BD59-A6C34878D82A}">
                    <a16:rowId xmlns:a16="http://schemas.microsoft.com/office/drawing/2014/main" val="559790745"/>
                  </a:ext>
                </a:extLst>
              </a:tr>
              <a:tr h="353059">
                <a:tc>
                  <a:txBody>
                    <a:bodyPr/>
                    <a:lstStyle/>
                    <a:p>
                      <a:endParaRPr lang="en-US" sz="1100" b="0" i="0" dirty="0">
                        <a:latin typeface="Barlow" pitchFamily="2" charset="77"/>
                      </a:endParaRPr>
                    </a:p>
                  </a:txBody>
                  <a:tcPr marT="45719" marB="45719" anchor="ctr">
                    <a:solidFill>
                      <a:schemeClr val="bg1">
                        <a:lumMod val="85000"/>
                      </a:schemeClr>
                    </a:solidFill>
                  </a:tcPr>
                </a:tc>
                <a:tc>
                  <a:txBody>
                    <a:bodyPr/>
                    <a:lstStyle/>
                    <a:p>
                      <a:endParaRPr lang="en-US" sz="1100" b="0" i="0" dirty="0">
                        <a:latin typeface="Barlow" pitchFamily="2" charset="77"/>
                      </a:endParaRPr>
                    </a:p>
                  </a:txBody>
                  <a:tcPr marT="45719" marB="45719" anchor="ctr">
                    <a:solidFill>
                      <a:schemeClr val="bg1">
                        <a:lumMod val="85000"/>
                      </a:schemeClr>
                    </a:solidFill>
                  </a:tcPr>
                </a:tc>
                <a:extLst>
                  <a:ext uri="{0D108BD9-81ED-4DB2-BD59-A6C34878D82A}">
                    <a16:rowId xmlns:a16="http://schemas.microsoft.com/office/drawing/2014/main" val="2243560147"/>
                  </a:ext>
                </a:extLst>
              </a:tr>
              <a:tr h="353059">
                <a:tc>
                  <a:txBody>
                    <a:bodyPr/>
                    <a:lstStyle/>
                    <a:p>
                      <a:endParaRPr lang="en-US" sz="1100" b="0" i="0" dirty="0">
                        <a:latin typeface="Barlow" pitchFamily="2" charset="77"/>
                      </a:endParaRPr>
                    </a:p>
                  </a:txBody>
                  <a:tcPr marT="45719" marB="45719" anchor="ctr">
                    <a:solidFill>
                      <a:schemeClr val="bg1">
                        <a:lumMod val="95000"/>
                      </a:schemeClr>
                    </a:solidFill>
                  </a:tcPr>
                </a:tc>
                <a:tc>
                  <a:txBody>
                    <a:bodyPr/>
                    <a:lstStyle/>
                    <a:p>
                      <a:endParaRPr lang="en-US" sz="1100" b="0" i="0" dirty="0">
                        <a:latin typeface="Barlow" pitchFamily="2" charset="77"/>
                      </a:endParaRPr>
                    </a:p>
                  </a:txBody>
                  <a:tcPr marT="45719" marB="45719" anchor="ctr">
                    <a:solidFill>
                      <a:schemeClr val="bg1">
                        <a:lumMod val="95000"/>
                      </a:schemeClr>
                    </a:solidFill>
                  </a:tcPr>
                </a:tc>
                <a:extLst>
                  <a:ext uri="{0D108BD9-81ED-4DB2-BD59-A6C34878D82A}">
                    <a16:rowId xmlns:a16="http://schemas.microsoft.com/office/drawing/2014/main" val="695284327"/>
                  </a:ext>
                </a:extLst>
              </a:tr>
              <a:tr h="353059">
                <a:tc>
                  <a:txBody>
                    <a:bodyPr/>
                    <a:lstStyle/>
                    <a:p>
                      <a:endParaRPr lang="en-US" sz="1100" b="0" i="0" dirty="0">
                        <a:latin typeface="Barlow" pitchFamily="2" charset="77"/>
                      </a:endParaRPr>
                    </a:p>
                  </a:txBody>
                  <a:tcPr marT="45719" marB="45719" anchor="ctr">
                    <a:solidFill>
                      <a:schemeClr val="bg1">
                        <a:lumMod val="85000"/>
                      </a:schemeClr>
                    </a:solidFill>
                  </a:tcPr>
                </a:tc>
                <a:tc>
                  <a:txBody>
                    <a:bodyPr/>
                    <a:lstStyle/>
                    <a:p>
                      <a:endParaRPr lang="en-US" sz="1100" b="0" i="0" dirty="0">
                        <a:latin typeface="Barlow" pitchFamily="2" charset="77"/>
                      </a:endParaRPr>
                    </a:p>
                  </a:txBody>
                  <a:tcPr marT="45719" marB="45719" anchor="ctr">
                    <a:solidFill>
                      <a:schemeClr val="bg1">
                        <a:lumMod val="85000"/>
                      </a:schemeClr>
                    </a:solidFill>
                  </a:tcPr>
                </a:tc>
                <a:extLst>
                  <a:ext uri="{0D108BD9-81ED-4DB2-BD59-A6C34878D82A}">
                    <a16:rowId xmlns:a16="http://schemas.microsoft.com/office/drawing/2014/main" val="10724479"/>
                  </a:ext>
                </a:extLst>
              </a:tr>
              <a:tr h="353059">
                <a:tc>
                  <a:txBody>
                    <a:bodyPr/>
                    <a:lstStyle/>
                    <a:p>
                      <a:endParaRPr lang="en-US" sz="1100" b="0" i="0" dirty="0">
                        <a:latin typeface="Barlow" pitchFamily="2" charset="77"/>
                      </a:endParaRPr>
                    </a:p>
                  </a:txBody>
                  <a:tcPr marT="45719" marB="45719" anchor="ctr">
                    <a:solidFill>
                      <a:schemeClr val="bg1">
                        <a:lumMod val="95000"/>
                      </a:schemeClr>
                    </a:solidFill>
                  </a:tcPr>
                </a:tc>
                <a:tc>
                  <a:txBody>
                    <a:bodyPr/>
                    <a:lstStyle/>
                    <a:p>
                      <a:endParaRPr lang="en-US" sz="1100" b="0" i="0" dirty="0">
                        <a:latin typeface="Barlow" pitchFamily="2" charset="77"/>
                      </a:endParaRPr>
                    </a:p>
                  </a:txBody>
                  <a:tcPr marT="45719" marB="45719" anchor="ctr">
                    <a:solidFill>
                      <a:schemeClr val="bg1">
                        <a:lumMod val="95000"/>
                      </a:schemeClr>
                    </a:solidFill>
                  </a:tcPr>
                </a:tc>
                <a:extLst>
                  <a:ext uri="{0D108BD9-81ED-4DB2-BD59-A6C34878D82A}">
                    <a16:rowId xmlns:a16="http://schemas.microsoft.com/office/drawing/2014/main" val="3114246709"/>
                  </a:ext>
                </a:extLst>
              </a:tr>
              <a:tr h="353059">
                <a:tc>
                  <a:txBody>
                    <a:bodyPr/>
                    <a:lstStyle/>
                    <a:p>
                      <a:endParaRPr lang="en-US" sz="1100" b="0" i="0" dirty="0">
                        <a:latin typeface="Barlow" pitchFamily="2" charset="77"/>
                      </a:endParaRPr>
                    </a:p>
                  </a:txBody>
                  <a:tcPr marT="45719" marB="45719" anchor="ctr">
                    <a:solidFill>
                      <a:schemeClr val="bg1">
                        <a:lumMod val="85000"/>
                      </a:schemeClr>
                    </a:solidFill>
                  </a:tcPr>
                </a:tc>
                <a:tc>
                  <a:txBody>
                    <a:bodyPr/>
                    <a:lstStyle/>
                    <a:p>
                      <a:endParaRPr lang="en-US" sz="1100" b="0" i="0" dirty="0">
                        <a:latin typeface="Barlow" pitchFamily="2" charset="77"/>
                      </a:endParaRPr>
                    </a:p>
                  </a:txBody>
                  <a:tcPr marT="45719" marB="45719" anchor="ctr">
                    <a:solidFill>
                      <a:schemeClr val="bg1">
                        <a:lumMod val="85000"/>
                      </a:schemeClr>
                    </a:solidFill>
                  </a:tcPr>
                </a:tc>
                <a:extLst>
                  <a:ext uri="{0D108BD9-81ED-4DB2-BD59-A6C34878D82A}">
                    <a16:rowId xmlns:a16="http://schemas.microsoft.com/office/drawing/2014/main" val="115869424"/>
                  </a:ext>
                </a:extLst>
              </a:tr>
              <a:tr h="353059">
                <a:tc>
                  <a:txBody>
                    <a:bodyPr/>
                    <a:lstStyle/>
                    <a:p>
                      <a:endParaRPr lang="en-US" sz="1100" b="0" i="0" dirty="0">
                        <a:latin typeface="Barlow" pitchFamily="2" charset="77"/>
                      </a:endParaRPr>
                    </a:p>
                  </a:txBody>
                  <a:tcPr marT="45719" marB="45719" anchor="ctr">
                    <a:solidFill>
                      <a:schemeClr val="bg1">
                        <a:lumMod val="95000"/>
                      </a:schemeClr>
                    </a:solidFill>
                  </a:tcPr>
                </a:tc>
                <a:tc>
                  <a:txBody>
                    <a:bodyPr/>
                    <a:lstStyle/>
                    <a:p>
                      <a:endParaRPr lang="en-US" sz="1100" b="0" i="0" dirty="0">
                        <a:latin typeface="Barlow" pitchFamily="2" charset="77"/>
                      </a:endParaRPr>
                    </a:p>
                  </a:txBody>
                  <a:tcPr marT="45719" marB="45719" anchor="ctr">
                    <a:solidFill>
                      <a:schemeClr val="bg1">
                        <a:lumMod val="95000"/>
                      </a:schemeClr>
                    </a:solidFill>
                  </a:tcPr>
                </a:tc>
                <a:extLst>
                  <a:ext uri="{0D108BD9-81ED-4DB2-BD59-A6C34878D82A}">
                    <a16:rowId xmlns:a16="http://schemas.microsoft.com/office/drawing/2014/main" val="696163275"/>
                  </a:ext>
                </a:extLst>
              </a:tr>
              <a:tr h="353059">
                <a:tc>
                  <a:txBody>
                    <a:bodyPr/>
                    <a:lstStyle/>
                    <a:p>
                      <a:endParaRPr lang="en-US" sz="1100" b="0" i="0" dirty="0">
                        <a:latin typeface="Barlow" pitchFamily="2" charset="77"/>
                      </a:endParaRPr>
                    </a:p>
                  </a:txBody>
                  <a:tcPr marT="45719" marB="45719" anchor="ctr">
                    <a:solidFill>
                      <a:schemeClr val="bg1">
                        <a:lumMod val="85000"/>
                      </a:schemeClr>
                    </a:solidFill>
                  </a:tcPr>
                </a:tc>
                <a:tc>
                  <a:txBody>
                    <a:bodyPr/>
                    <a:lstStyle/>
                    <a:p>
                      <a:endParaRPr lang="en-US" sz="1100" b="0" i="0" dirty="0">
                        <a:latin typeface="Barlow" pitchFamily="2" charset="77"/>
                      </a:endParaRPr>
                    </a:p>
                  </a:txBody>
                  <a:tcPr marT="45719" marB="45719" anchor="ctr">
                    <a:solidFill>
                      <a:schemeClr val="bg1">
                        <a:lumMod val="85000"/>
                      </a:schemeClr>
                    </a:solidFill>
                  </a:tcPr>
                </a:tc>
                <a:extLst>
                  <a:ext uri="{0D108BD9-81ED-4DB2-BD59-A6C34878D82A}">
                    <a16:rowId xmlns:a16="http://schemas.microsoft.com/office/drawing/2014/main" val="2537156987"/>
                  </a:ext>
                </a:extLst>
              </a:tr>
            </a:tbl>
          </a:graphicData>
        </a:graphic>
      </p:graphicFrame>
      <p:sp>
        <p:nvSpPr>
          <p:cNvPr id="100" name="Text Placeholder 7">
            <a:extLst>
              <a:ext uri="{FF2B5EF4-FFF2-40B4-BE49-F238E27FC236}">
                <a16:creationId xmlns:a16="http://schemas.microsoft.com/office/drawing/2014/main" id="{C1A51266-D0DD-9F0F-40BE-9F8A3CC7624D}"/>
              </a:ext>
            </a:extLst>
          </p:cNvPr>
          <p:cNvSpPr>
            <a:spLocks noGrp="1"/>
          </p:cNvSpPr>
          <p:nvPr>
            <p:ph type="body" sz="quarter" idx="50" hasCustomPrompt="1"/>
          </p:nvPr>
        </p:nvSpPr>
        <p:spPr>
          <a:xfrm>
            <a:off x="611187" y="7158036"/>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101" name="Text Placeholder 7">
            <a:extLst>
              <a:ext uri="{FF2B5EF4-FFF2-40B4-BE49-F238E27FC236}">
                <a16:creationId xmlns:a16="http://schemas.microsoft.com/office/drawing/2014/main" id="{B2D03515-BA5A-712E-A97F-F494BD19E718}"/>
              </a:ext>
            </a:extLst>
          </p:cNvPr>
          <p:cNvSpPr>
            <a:spLocks noGrp="1"/>
          </p:cNvSpPr>
          <p:nvPr>
            <p:ph type="body" sz="quarter" idx="51" hasCustomPrompt="1"/>
          </p:nvPr>
        </p:nvSpPr>
        <p:spPr>
          <a:xfrm>
            <a:off x="611187" y="7516625"/>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102" name="Text Placeholder 7">
            <a:extLst>
              <a:ext uri="{FF2B5EF4-FFF2-40B4-BE49-F238E27FC236}">
                <a16:creationId xmlns:a16="http://schemas.microsoft.com/office/drawing/2014/main" id="{BEC1F4DC-ECBD-C682-8FCE-0ABEF86FF483}"/>
              </a:ext>
            </a:extLst>
          </p:cNvPr>
          <p:cNvSpPr>
            <a:spLocks noGrp="1"/>
          </p:cNvSpPr>
          <p:nvPr>
            <p:ph type="body" sz="quarter" idx="52" hasCustomPrompt="1"/>
          </p:nvPr>
        </p:nvSpPr>
        <p:spPr>
          <a:xfrm>
            <a:off x="611187" y="7857284"/>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103" name="Text Placeholder 7">
            <a:extLst>
              <a:ext uri="{FF2B5EF4-FFF2-40B4-BE49-F238E27FC236}">
                <a16:creationId xmlns:a16="http://schemas.microsoft.com/office/drawing/2014/main" id="{618C1387-F898-9455-BFE0-69157CD42A68}"/>
              </a:ext>
            </a:extLst>
          </p:cNvPr>
          <p:cNvSpPr>
            <a:spLocks noGrp="1"/>
          </p:cNvSpPr>
          <p:nvPr>
            <p:ph type="body" sz="quarter" idx="53" hasCustomPrompt="1"/>
          </p:nvPr>
        </p:nvSpPr>
        <p:spPr>
          <a:xfrm>
            <a:off x="611187" y="8206907"/>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104" name="Text Placeholder 7">
            <a:extLst>
              <a:ext uri="{FF2B5EF4-FFF2-40B4-BE49-F238E27FC236}">
                <a16:creationId xmlns:a16="http://schemas.microsoft.com/office/drawing/2014/main" id="{32C09298-8B33-1F4E-437A-B640772A3090}"/>
              </a:ext>
            </a:extLst>
          </p:cNvPr>
          <p:cNvSpPr>
            <a:spLocks noGrp="1"/>
          </p:cNvSpPr>
          <p:nvPr>
            <p:ph type="body" sz="quarter" idx="54" hasCustomPrompt="1"/>
          </p:nvPr>
        </p:nvSpPr>
        <p:spPr>
          <a:xfrm>
            <a:off x="611187" y="8565496"/>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105" name="Text Placeholder 7">
            <a:extLst>
              <a:ext uri="{FF2B5EF4-FFF2-40B4-BE49-F238E27FC236}">
                <a16:creationId xmlns:a16="http://schemas.microsoft.com/office/drawing/2014/main" id="{B7B6F039-FAEE-53EE-BB0E-4EA7E9E97813}"/>
              </a:ext>
            </a:extLst>
          </p:cNvPr>
          <p:cNvSpPr>
            <a:spLocks noGrp="1"/>
          </p:cNvSpPr>
          <p:nvPr>
            <p:ph type="body" sz="quarter" idx="55" hasCustomPrompt="1"/>
          </p:nvPr>
        </p:nvSpPr>
        <p:spPr>
          <a:xfrm>
            <a:off x="611187" y="8906155"/>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106" name="Text Placeholder 7">
            <a:extLst>
              <a:ext uri="{FF2B5EF4-FFF2-40B4-BE49-F238E27FC236}">
                <a16:creationId xmlns:a16="http://schemas.microsoft.com/office/drawing/2014/main" id="{6B40D766-6340-B19A-F639-68B1859BD309}"/>
              </a:ext>
            </a:extLst>
          </p:cNvPr>
          <p:cNvSpPr>
            <a:spLocks noGrp="1"/>
          </p:cNvSpPr>
          <p:nvPr>
            <p:ph type="body" sz="quarter" idx="56" hasCustomPrompt="1"/>
          </p:nvPr>
        </p:nvSpPr>
        <p:spPr>
          <a:xfrm>
            <a:off x="611187" y="9273707"/>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107" name="Text Placeholder 7">
            <a:extLst>
              <a:ext uri="{FF2B5EF4-FFF2-40B4-BE49-F238E27FC236}">
                <a16:creationId xmlns:a16="http://schemas.microsoft.com/office/drawing/2014/main" id="{BB5D93BA-F5F6-7FB6-3B1A-1C19EEAEB438}"/>
              </a:ext>
            </a:extLst>
          </p:cNvPr>
          <p:cNvSpPr>
            <a:spLocks noGrp="1"/>
          </p:cNvSpPr>
          <p:nvPr>
            <p:ph type="body" sz="quarter" idx="57" hasCustomPrompt="1"/>
          </p:nvPr>
        </p:nvSpPr>
        <p:spPr>
          <a:xfrm>
            <a:off x="611187" y="9623331"/>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108" name="Text Placeholder 7">
            <a:extLst>
              <a:ext uri="{FF2B5EF4-FFF2-40B4-BE49-F238E27FC236}">
                <a16:creationId xmlns:a16="http://schemas.microsoft.com/office/drawing/2014/main" id="{3B6EE00A-037B-512C-43ED-2150F39811C8}"/>
              </a:ext>
            </a:extLst>
          </p:cNvPr>
          <p:cNvSpPr>
            <a:spLocks noGrp="1"/>
          </p:cNvSpPr>
          <p:nvPr>
            <p:ph type="body" sz="quarter" idx="58" hasCustomPrompt="1"/>
          </p:nvPr>
        </p:nvSpPr>
        <p:spPr>
          <a:xfrm>
            <a:off x="611187" y="9972955"/>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Name</a:t>
            </a:r>
          </a:p>
        </p:txBody>
      </p:sp>
      <p:sp>
        <p:nvSpPr>
          <p:cNvPr id="109" name="Text Placeholder 7">
            <a:extLst>
              <a:ext uri="{FF2B5EF4-FFF2-40B4-BE49-F238E27FC236}">
                <a16:creationId xmlns:a16="http://schemas.microsoft.com/office/drawing/2014/main" id="{644E60B5-F6A8-711C-2A17-229521E7F9D5}"/>
              </a:ext>
            </a:extLst>
          </p:cNvPr>
          <p:cNvSpPr>
            <a:spLocks noGrp="1"/>
          </p:cNvSpPr>
          <p:nvPr>
            <p:ph type="body" sz="quarter" idx="72" hasCustomPrompt="1"/>
          </p:nvPr>
        </p:nvSpPr>
        <p:spPr>
          <a:xfrm>
            <a:off x="3787095" y="7155396"/>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110" name="Text Placeholder 7">
            <a:extLst>
              <a:ext uri="{FF2B5EF4-FFF2-40B4-BE49-F238E27FC236}">
                <a16:creationId xmlns:a16="http://schemas.microsoft.com/office/drawing/2014/main" id="{2B286996-E7B7-5A4D-F336-79CE7210D43E}"/>
              </a:ext>
            </a:extLst>
          </p:cNvPr>
          <p:cNvSpPr>
            <a:spLocks noGrp="1"/>
          </p:cNvSpPr>
          <p:nvPr>
            <p:ph type="body" sz="quarter" idx="73" hasCustomPrompt="1"/>
          </p:nvPr>
        </p:nvSpPr>
        <p:spPr>
          <a:xfrm>
            <a:off x="3787095" y="7513984"/>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111" name="Text Placeholder 7">
            <a:extLst>
              <a:ext uri="{FF2B5EF4-FFF2-40B4-BE49-F238E27FC236}">
                <a16:creationId xmlns:a16="http://schemas.microsoft.com/office/drawing/2014/main" id="{873DDEFA-4122-1CCD-C1B4-8269BCA3686F}"/>
              </a:ext>
            </a:extLst>
          </p:cNvPr>
          <p:cNvSpPr>
            <a:spLocks noGrp="1"/>
          </p:cNvSpPr>
          <p:nvPr>
            <p:ph type="body" sz="quarter" idx="74" hasCustomPrompt="1"/>
          </p:nvPr>
        </p:nvSpPr>
        <p:spPr>
          <a:xfrm>
            <a:off x="3787095" y="7854642"/>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112" name="Text Placeholder 7">
            <a:extLst>
              <a:ext uri="{FF2B5EF4-FFF2-40B4-BE49-F238E27FC236}">
                <a16:creationId xmlns:a16="http://schemas.microsoft.com/office/drawing/2014/main" id="{6FB34173-D1F0-4D8E-810C-29DC7298D654}"/>
              </a:ext>
            </a:extLst>
          </p:cNvPr>
          <p:cNvSpPr>
            <a:spLocks noGrp="1"/>
          </p:cNvSpPr>
          <p:nvPr>
            <p:ph type="body" sz="quarter" idx="75" hasCustomPrompt="1"/>
          </p:nvPr>
        </p:nvSpPr>
        <p:spPr>
          <a:xfrm>
            <a:off x="3787095" y="8204267"/>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113" name="Text Placeholder 7">
            <a:extLst>
              <a:ext uri="{FF2B5EF4-FFF2-40B4-BE49-F238E27FC236}">
                <a16:creationId xmlns:a16="http://schemas.microsoft.com/office/drawing/2014/main" id="{E484B331-BB5C-33B7-8A96-346D4D9A5C4B}"/>
              </a:ext>
            </a:extLst>
          </p:cNvPr>
          <p:cNvSpPr>
            <a:spLocks noGrp="1"/>
          </p:cNvSpPr>
          <p:nvPr>
            <p:ph type="body" sz="quarter" idx="76" hasCustomPrompt="1"/>
          </p:nvPr>
        </p:nvSpPr>
        <p:spPr>
          <a:xfrm>
            <a:off x="3787095" y="8562855"/>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114" name="Text Placeholder 7">
            <a:extLst>
              <a:ext uri="{FF2B5EF4-FFF2-40B4-BE49-F238E27FC236}">
                <a16:creationId xmlns:a16="http://schemas.microsoft.com/office/drawing/2014/main" id="{C047CAED-9BE6-93EF-3299-7E1134E6F62C}"/>
              </a:ext>
            </a:extLst>
          </p:cNvPr>
          <p:cNvSpPr>
            <a:spLocks noGrp="1"/>
          </p:cNvSpPr>
          <p:nvPr>
            <p:ph type="body" sz="quarter" idx="77" hasCustomPrompt="1"/>
          </p:nvPr>
        </p:nvSpPr>
        <p:spPr>
          <a:xfrm>
            <a:off x="3787095" y="8903514"/>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115" name="Text Placeholder 7">
            <a:extLst>
              <a:ext uri="{FF2B5EF4-FFF2-40B4-BE49-F238E27FC236}">
                <a16:creationId xmlns:a16="http://schemas.microsoft.com/office/drawing/2014/main" id="{3070EB50-7163-E0DB-DB56-B5333E3C410C}"/>
              </a:ext>
            </a:extLst>
          </p:cNvPr>
          <p:cNvSpPr>
            <a:spLocks noGrp="1"/>
          </p:cNvSpPr>
          <p:nvPr>
            <p:ph type="body" sz="quarter" idx="78" hasCustomPrompt="1"/>
          </p:nvPr>
        </p:nvSpPr>
        <p:spPr>
          <a:xfrm>
            <a:off x="3787095" y="9271067"/>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116" name="Text Placeholder 7">
            <a:extLst>
              <a:ext uri="{FF2B5EF4-FFF2-40B4-BE49-F238E27FC236}">
                <a16:creationId xmlns:a16="http://schemas.microsoft.com/office/drawing/2014/main" id="{65682A57-DC7A-E988-7F2F-AE3BF3E48C36}"/>
              </a:ext>
            </a:extLst>
          </p:cNvPr>
          <p:cNvSpPr>
            <a:spLocks noGrp="1"/>
          </p:cNvSpPr>
          <p:nvPr>
            <p:ph type="body" sz="quarter" idx="79" hasCustomPrompt="1"/>
          </p:nvPr>
        </p:nvSpPr>
        <p:spPr>
          <a:xfrm>
            <a:off x="3787095" y="9620690"/>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117" name="Text Placeholder 7">
            <a:extLst>
              <a:ext uri="{FF2B5EF4-FFF2-40B4-BE49-F238E27FC236}">
                <a16:creationId xmlns:a16="http://schemas.microsoft.com/office/drawing/2014/main" id="{3344E07F-303B-C79B-F0A5-1A6855A93821}"/>
              </a:ext>
            </a:extLst>
          </p:cNvPr>
          <p:cNvSpPr>
            <a:spLocks noGrp="1"/>
          </p:cNvSpPr>
          <p:nvPr>
            <p:ph type="body" sz="quarter" idx="80" hasCustomPrompt="1"/>
          </p:nvPr>
        </p:nvSpPr>
        <p:spPr>
          <a:xfrm>
            <a:off x="3787095" y="9970313"/>
            <a:ext cx="3168650" cy="279109"/>
          </a:xfrm>
        </p:spPr>
        <p:txBody>
          <a:bodyPr>
            <a:normAutofit/>
          </a:bodyPr>
          <a:lstStyle>
            <a:lvl1pPr marL="0" indent="0">
              <a:buNone/>
              <a:defRPr sz="1400" b="0" i="0">
                <a:solidFill>
                  <a:schemeClr val="tx1"/>
                </a:solidFill>
                <a:latin typeface="Barlow" pitchFamily="2" charset="77"/>
              </a:defRPr>
            </a:lvl1pPr>
          </a:lstStyle>
          <a:p>
            <a:pPr lvl="0"/>
            <a:r>
              <a:rPr lang="en-US" dirty="0"/>
              <a:t>Class</a:t>
            </a:r>
          </a:p>
        </p:txBody>
      </p:sp>
      <p:sp>
        <p:nvSpPr>
          <p:cNvPr id="130" name="Text Placeholder 129">
            <a:extLst>
              <a:ext uri="{FF2B5EF4-FFF2-40B4-BE49-F238E27FC236}">
                <a16:creationId xmlns:a16="http://schemas.microsoft.com/office/drawing/2014/main" id="{0B5E7A9B-C6BC-049E-57FB-999BF10685CF}"/>
              </a:ext>
            </a:extLst>
          </p:cNvPr>
          <p:cNvSpPr>
            <a:spLocks noGrp="1"/>
          </p:cNvSpPr>
          <p:nvPr>
            <p:ph type="body" sz="quarter" idx="81" hasCustomPrompt="1"/>
          </p:nvPr>
        </p:nvSpPr>
        <p:spPr>
          <a:xfrm>
            <a:off x="603929" y="5620668"/>
            <a:ext cx="6344560" cy="931560"/>
          </a:xfrm>
        </p:spPr>
        <p:txBody>
          <a:bodyPr anchor="ctr">
            <a:normAutofit/>
          </a:bodyPr>
          <a:lstStyle>
            <a:lvl1pPr marL="0" indent="0" algn="ctr">
              <a:buNone/>
              <a:defRPr sz="4000" b="1" i="0">
                <a:solidFill>
                  <a:srgbClr val="001F5B"/>
                </a:solidFill>
                <a:latin typeface="Barlow" pitchFamily="2" charset="77"/>
              </a:defRPr>
            </a:lvl1pPr>
          </a:lstStyle>
          <a:p>
            <a:pPr lvl="0"/>
            <a:r>
              <a:rPr lang="en-US" dirty="0"/>
              <a:t>(Well Done Chart)</a:t>
            </a:r>
          </a:p>
        </p:txBody>
      </p:sp>
    </p:spTree>
    <p:extLst>
      <p:ext uri="{BB962C8B-B14F-4D97-AF65-F5344CB8AC3E}">
        <p14:creationId xmlns:p14="http://schemas.microsoft.com/office/powerpoint/2010/main" val="2905885186"/>
      </p:ext>
    </p:extLst>
  </p:cSld>
  <p:clrMapOvr>
    <a:masterClrMapping/>
  </p:clrMapOvr>
  <p:extLst>
    <p:ext uri="{DCECCB84-F9BA-43D5-87BE-67443E8EF086}">
      <p15:sldGuideLst xmlns:p15="http://schemas.microsoft.com/office/powerpoint/2012/main">
        <p15:guide id="1" orient="horz" pos="3435" userDrawn="1">
          <p15:clr>
            <a:srgbClr val="FBAE40"/>
          </p15:clr>
        </p15:guide>
        <p15:guide id="2" pos="4377"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729" y="569242"/>
            <a:ext cx="6520220" cy="2066590"/>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519729" y="2846202"/>
            <a:ext cx="6520220" cy="6783857"/>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519728" y="9909729"/>
            <a:ext cx="1700927" cy="569240"/>
          </a:xfrm>
          <a:prstGeom prst="rect">
            <a:avLst/>
          </a:prstGeom>
        </p:spPr>
        <p:txBody>
          <a:bodyPr vert="horz" lIns="91440" tIns="45720" rIns="91440" bIns="45720" rtlCol="0" anchor="ctr"/>
          <a:lstStyle>
            <a:lvl1pPr algn="l">
              <a:defRPr sz="992">
                <a:solidFill>
                  <a:schemeClr val="tx1">
                    <a:tint val="75000"/>
                  </a:schemeClr>
                </a:solidFill>
              </a:defRPr>
            </a:lvl1pPr>
          </a:lstStyle>
          <a:p>
            <a:fld id="{417CC75A-1E7F-E349-B0FD-65CBCD1CDFDB}" type="datetimeFigureOut">
              <a:rPr lang="en-US" smtClean="0"/>
              <a:t>5/1/2026</a:t>
            </a:fld>
            <a:endParaRPr lang="en-US" dirty="0"/>
          </a:p>
        </p:txBody>
      </p:sp>
      <p:sp>
        <p:nvSpPr>
          <p:cNvPr id="5" name="Footer Placeholder 4"/>
          <p:cNvSpPr>
            <a:spLocks noGrp="1"/>
          </p:cNvSpPr>
          <p:nvPr>
            <p:ph type="ftr" sz="quarter" idx="3"/>
          </p:nvPr>
        </p:nvSpPr>
        <p:spPr>
          <a:xfrm>
            <a:off x="2504143" y="9909729"/>
            <a:ext cx="2551390" cy="569240"/>
          </a:xfrm>
          <a:prstGeom prst="rect">
            <a:avLst/>
          </a:prstGeom>
        </p:spPr>
        <p:txBody>
          <a:bodyPr vert="horz" lIns="91440" tIns="45720" rIns="91440" bIns="45720" rtlCol="0" anchor="ctr"/>
          <a:lstStyle>
            <a:lvl1pPr algn="ctr">
              <a:defRPr sz="992">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5339020" y="9909729"/>
            <a:ext cx="1700927" cy="569240"/>
          </a:xfrm>
          <a:prstGeom prst="rect">
            <a:avLst/>
          </a:prstGeom>
        </p:spPr>
        <p:txBody>
          <a:bodyPr vert="horz" lIns="91440" tIns="45720" rIns="91440" bIns="45720" rtlCol="0" anchor="ctr"/>
          <a:lstStyle>
            <a:lvl1pPr algn="r">
              <a:defRPr sz="992">
                <a:solidFill>
                  <a:schemeClr val="tx1">
                    <a:tint val="75000"/>
                  </a:schemeClr>
                </a:solidFill>
              </a:defRPr>
            </a:lvl1pPr>
          </a:lstStyle>
          <a:p>
            <a:fld id="{7DEF7EB6-ED82-0B48-A15C-78243B439C37}" type="slidenum">
              <a:rPr lang="en-US" smtClean="0"/>
              <a:t>‹#›</a:t>
            </a:fld>
            <a:endParaRPr lang="en-US" dirty="0"/>
          </a:p>
        </p:txBody>
      </p:sp>
    </p:spTree>
    <p:extLst>
      <p:ext uri="{BB962C8B-B14F-4D97-AF65-F5344CB8AC3E}">
        <p14:creationId xmlns:p14="http://schemas.microsoft.com/office/powerpoint/2010/main" val="3046197394"/>
      </p:ext>
    </p:extLst>
  </p:cSld>
  <p:clrMap bg1="lt1" tx1="dk1" bg2="lt2" tx2="dk2" accent1="accent1" accent2="accent2" accent3="accent3" accent4="accent4" accent5="accent5" accent6="accent6" hlink="hlink" folHlink="folHlink"/>
  <p:sldLayoutIdLst>
    <p:sldLayoutId id="2147483678" r:id="rId1"/>
    <p:sldLayoutId id="2147483674" r:id="rId2"/>
    <p:sldLayoutId id="2147483673" r:id="rId3"/>
    <p:sldLayoutId id="2147483680" r:id="rId4"/>
    <p:sldLayoutId id="2147483675" r:id="rId5"/>
    <p:sldLayoutId id="2147483681" r:id="rId6"/>
    <p:sldLayoutId id="2147483676" r:id="rId7"/>
    <p:sldLayoutId id="2147483682" r:id="rId8"/>
    <p:sldLayoutId id="2147483679" r:id="rId9"/>
  </p:sldLayoutIdLst>
  <p:txStyles>
    <p:titleStyle>
      <a:lvl1pPr algn="l" defTabSz="756012" rtl="0" eaLnBrk="1" latinLnBrk="0" hangingPunct="1">
        <a:lnSpc>
          <a:spcPct val="90000"/>
        </a:lnSpc>
        <a:spcBef>
          <a:spcPct val="0"/>
        </a:spcBef>
        <a:buNone/>
        <a:defRPr sz="3637" kern="1200">
          <a:solidFill>
            <a:schemeClr val="tx1"/>
          </a:solidFill>
          <a:latin typeface="+mj-lt"/>
          <a:ea typeface="+mj-ea"/>
          <a:cs typeface="+mj-cs"/>
        </a:defRPr>
      </a:lvl1pPr>
    </p:titleStyle>
    <p:bodyStyle>
      <a:lvl1pPr marL="189004" indent="-189004" algn="l" defTabSz="756012" rtl="0" eaLnBrk="1" latinLnBrk="0" hangingPunct="1">
        <a:lnSpc>
          <a:spcPct val="90000"/>
        </a:lnSpc>
        <a:spcBef>
          <a:spcPts val="827"/>
        </a:spcBef>
        <a:buFont typeface="Arial" panose="020B0604020202020204" pitchFamily="34" charset="0"/>
        <a:buChar char="•"/>
        <a:defRPr sz="2315" kern="1200">
          <a:solidFill>
            <a:schemeClr val="tx1"/>
          </a:solidFill>
          <a:latin typeface="+mn-lt"/>
          <a:ea typeface="+mn-ea"/>
          <a:cs typeface="+mn-cs"/>
        </a:defRPr>
      </a:lvl1pPr>
      <a:lvl2pPr marL="567009" indent="-189004" algn="l" defTabSz="756012"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5016" indent="-189004" algn="l" defTabSz="756012"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3021" indent="-189004" algn="l" defTabSz="756012"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1027" indent="-189004" algn="l" defTabSz="756012"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9034" indent="-189004" algn="l" defTabSz="756012"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7040" indent="-189004" algn="l" defTabSz="756012"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5046" indent="-189004" algn="l" defTabSz="756012"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3053" indent="-189004" algn="l" defTabSz="756012"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6012" rtl="0" eaLnBrk="1" latinLnBrk="0" hangingPunct="1">
        <a:defRPr sz="1488" kern="1200">
          <a:solidFill>
            <a:schemeClr val="tx1"/>
          </a:solidFill>
          <a:latin typeface="+mn-lt"/>
          <a:ea typeface="+mn-ea"/>
          <a:cs typeface="+mn-cs"/>
        </a:defRPr>
      </a:lvl1pPr>
      <a:lvl2pPr marL="378006" algn="l" defTabSz="756012" rtl="0" eaLnBrk="1" latinLnBrk="0" hangingPunct="1">
        <a:defRPr sz="1488" kern="1200">
          <a:solidFill>
            <a:schemeClr val="tx1"/>
          </a:solidFill>
          <a:latin typeface="+mn-lt"/>
          <a:ea typeface="+mn-ea"/>
          <a:cs typeface="+mn-cs"/>
        </a:defRPr>
      </a:lvl2pPr>
      <a:lvl3pPr marL="756012" algn="l" defTabSz="756012" rtl="0" eaLnBrk="1" latinLnBrk="0" hangingPunct="1">
        <a:defRPr sz="1488" kern="1200">
          <a:solidFill>
            <a:schemeClr val="tx1"/>
          </a:solidFill>
          <a:latin typeface="+mn-lt"/>
          <a:ea typeface="+mn-ea"/>
          <a:cs typeface="+mn-cs"/>
        </a:defRPr>
      </a:lvl3pPr>
      <a:lvl4pPr marL="1134019" algn="l" defTabSz="756012" rtl="0" eaLnBrk="1" latinLnBrk="0" hangingPunct="1">
        <a:defRPr sz="1488" kern="1200">
          <a:solidFill>
            <a:schemeClr val="tx1"/>
          </a:solidFill>
          <a:latin typeface="+mn-lt"/>
          <a:ea typeface="+mn-ea"/>
          <a:cs typeface="+mn-cs"/>
        </a:defRPr>
      </a:lvl4pPr>
      <a:lvl5pPr marL="1512025" algn="l" defTabSz="756012" rtl="0" eaLnBrk="1" latinLnBrk="0" hangingPunct="1">
        <a:defRPr sz="1488" kern="1200">
          <a:solidFill>
            <a:schemeClr val="tx1"/>
          </a:solidFill>
          <a:latin typeface="+mn-lt"/>
          <a:ea typeface="+mn-ea"/>
          <a:cs typeface="+mn-cs"/>
        </a:defRPr>
      </a:lvl5pPr>
      <a:lvl6pPr marL="1890030" algn="l" defTabSz="756012" rtl="0" eaLnBrk="1" latinLnBrk="0" hangingPunct="1">
        <a:defRPr sz="1488" kern="1200">
          <a:solidFill>
            <a:schemeClr val="tx1"/>
          </a:solidFill>
          <a:latin typeface="+mn-lt"/>
          <a:ea typeface="+mn-ea"/>
          <a:cs typeface="+mn-cs"/>
        </a:defRPr>
      </a:lvl6pPr>
      <a:lvl7pPr marL="2268037" algn="l" defTabSz="756012" rtl="0" eaLnBrk="1" latinLnBrk="0" hangingPunct="1">
        <a:defRPr sz="1488" kern="1200">
          <a:solidFill>
            <a:schemeClr val="tx1"/>
          </a:solidFill>
          <a:latin typeface="+mn-lt"/>
          <a:ea typeface="+mn-ea"/>
          <a:cs typeface="+mn-cs"/>
        </a:defRPr>
      </a:lvl7pPr>
      <a:lvl8pPr marL="2646043" algn="l" defTabSz="756012" rtl="0" eaLnBrk="1" latinLnBrk="0" hangingPunct="1">
        <a:defRPr sz="1488" kern="1200">
          <a:solidFill>
            <a:schemeClr val="tx1"/>
          </a:solidFill>
          <a:latin typeface="+mn-lt"/>
          <a:ea typeface="+mn-ea"/>
          <a:cs typeface="+mn-cs"/>
        </a:defRPr>
      </a:lvl8pPr>
      <a:lvl9pPr marL="3024050" algn="l" defTabSz="756012"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8.jfif"/><Relationship Id="rId2" Type="http://schemas.openxmlformats.org/officeDocument/2006/relationships/image" Target="../media/image17.jfif"/><Relationship Id="rId1" Type="http://schemas.openxmlformats.org/officeDocument/2006/relationships/slideLayout" Target="../slideLayouts/slideLayout3.xml"/><Relationship Id="rId4" Type="http://schemas.openxmlformats.org/officeDocument/2006/relationships/image" Target="../media/image19.jfif"/></Relationships>
</file>

<file path=ppt/slides/_rels/slide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4022A425-7565-43EC-BA1A-AD6714B48DA2}"/>
              </a:ext>
            </a:extLst>
          </p:cNvPr>
          <p:cNvSpPr>
            <a:spLocks noGrp="1"/>
          </p:cNvSpPr>
          <p:nvPr>
            <p:ph type="body" sz="quarter" idx="15"/>
          </p:nvPr>
        </p:nvSpPr>
        <p:spPr>
          <a:xfrm>
            <a:off x="245660" y="4230417"/>
            <a:ext cx="7438030" cy="818864"/>
          </a:xfrm>
        </p:spPr>
        <p:txBody>
          <a:bodyPr>
            <a:normAutofit/>
          </a:bodyPr>
          <a:lstStyle/>
          <a:p>
            <a:r>
              <a:rPr lang="en-GB" sz="2800" dirty="0">
                <a:solidFill>
                  <a:schemeClr val="bg1"/>
                </a:solidFill>
              </a:rPr>
              <a:t>St John the Evangelist Catholic Academy </a:t>
            </a:r>
          </a:p>
        </p:txBody>
      </p:sp>
      <p:sp>
        <p:nvSpPr>
          <p:cNvPr id="4" name="Text Placeholder 3">
            <a:extLst>
              <a:ext uri="{FF2B5EF4-FFF2-40B4-BE49-F238E27FC236}">
                <a16:creationId xmlns:a16="http://schemas.microsoft.com/office/drawing/2014/main" id="{6A72B04B-CB04-40BD-9C44-458896D89342}"/>
              </a:ext>
            </a:extLst>
          </p:cNvPr>
          <p:cNvSpPr>
            <a:spLocks noGrp="1"/>
          </p:cNvSpPr>
          <p:nvPr>
            <p:ph type="body" sz="quarter" idx="10"/>
          </p:nvPr>
        </p:nvSpPr>
        <p:spPr>
          <a:xfrm>
            <a:off x="124015" y="5049281"/>
            <a:ext cx="7315200" cy="4167311"/>
          </a:xfrm>
        </p:spPr>
        <p:txBody>
          <a:bodyPr>
            <a:normAutofit/>
          </a:bodyPr>
          <a:lstStyle/>
          <a:p>
            <a:pPr algn="ctr"/>
            <a:r>
              <a:rPr lang="en-GB" sz="7200" b="1" dirty="0">
                <a:solidFill>
                  <a:srgbClr val="FF0000"/>
                </a:solidFill>
              </a:rPr>
              <a:t>May 2026</a:t>
            </a:r>
          </a:p>
          <a:p>
            <a:pPr algn="ctr"/>
            <a:r>
              <a:rPr lang="en-GB" sz="7200" b="1" dirty="0">
                <a:solidFill>
                  <a:srgbClr val="FF0000"/>
                </a:solidFill>
              </a:rPr>
              <a:t>Newsletter</a:t>
            </a:r>
          </a:p>
        </p:txBody>
      </p:sp>
      <p:pic>
        <p:nvPicPr>
          <p:cNvPr id="7" name="Picture 6">
            <a:extLst>
              <a:ext uri="{FF2B5EF4-FFF2-40B4-BE49-F238E27FC236}">
                <a16:creationId xmlns:a16="http://schemas.microsoft.com/office/drawing/2014/main" id="{1FA7F565-1BCD-472A-9350-682F597F92F8}"/>
              </a:ext>
            </a:extLst>
          </p:cNvPr>
          <p:cNvPicPr>
            <a:picLocks noChangeAspect="1"/>
          </p:cNvPicPr>
          <p:nvPr/>
        </p:nvPicPr>
        <p:blipFill>
          <a:blip r:embed="rId2"/>
          <a:stretch>
            <a:fillRect/>
          </a:stretch>
        </p:blipFill>
        <p:spPr>
          <a:xfrm>
            <a:off x="124015" y="-1160060"/>
            <a:ext cx="7559675" cy="6305266"/>
          </a:xfrm>
          <a:prstGeom prst="rect">
            <a:avLst/>
          </a:prstGeom>
        </p:spPr>
      </p:pic>
      <p:pic>
        <p:nvPicPr>
          <p:cNvPr id="9" name="Picture 8">
            <a:extLst>
              <a:ext uri="{FF2B5EF4-FFF2-40B4-BE49-F238E27FC236}">
                <a16:creationId xmlns:a16="http://schemas.microsoft.com/office/drawing/2014/main" id="{1D06017E-3D0E-4279-B078-33BBDE539FD3}"/>
              </a:ext>
            </a:extLst>
          </p:cNvPr>
          <p:cNvPicPr>
            <a:picLocks noChangeAspect="1"/>
          </p:cNvPicPr>
          <p:nvPr/>
        </p:nvPicPr>
        <p:blipFill>
          <a:blip r:embed="rId3"/>
          <a:stretch>
            <a:fillRect/>
          </a:stretch>
        </p:blipFill>
        <p:spPr>
          <a:xfrm>
            <a:off x="2255834" y="6655653"/>
            <a:ext cx="3048006" cy="3538735"/>
          </a:xfrm>
          <a:prstGeom prst="rect">
            <a:avLst/>
          </a:prstGeom>
        </p:spPr>
      </p:pic>
    </p:spTree>
    <p:extLst>
      <p:ext uri="{BB962C8B-B14F-4D97-AF65-F5344CB8AC3E}">
        <p14:creationId xmlns:p14="http://schemas.microsoft.com/office/powerpoint/2010/main" val="3564918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8DB6921-8649-E327-C702-C2B98F852B9B}"/>
              </a:ext>
            </a:extLst>
          </p:cNvPr>
          <p:cNvSpPr>
            <a:spLocks noGrp="1"/>
          </p:cNvSpPr>
          <p:nvPr>
            <p:ph type="body" sz="quarter" idx="10"/>
          </p:nvPr>
        </p:nvSpPr>
        <p:spPr>
          <a:xfrm>
            <a:off x="9279315" y="2286105"/>
            <a:ext cx="6947306" cy="6675887"/>
          </a:xfrm>
        </p:spPr>
        <p:txBody>
          <a:bodyPr>
            <a:normAutofit/>
          </a:bodyPr>
          <a:lstStyle/>
          <a:p>
            <a:pPr defTabSz="914494" eaLnBrk="0" fontAlgn="base" hangingPunct="0">
              <a:lnSpc>
                <a:spcPct val="100000"/>
              </a:lnSpc>
              <a:spcBef>
                <a:spcPct val="0"/>
              </a:spcBef>
              <a:spcAft>
                <a:spcPct val="0"/>
              </a:spcAft>
            </a:pPr>
            <a:endParaRPr lang="en-GB" altLang="en-US" sz="4400" dirty="0">
              <a:solidFill>
                <a:schemeClr val="tx1"/>
              </a:solidFill>
              <a:latin typeface="Arial" panose="020B0604020202020204" pitchFamily="34" charset="0"/>
              <a:ea typeface="Calibri" panose="020F0502020204030204" pitchFamily="34" charset="0"/>
              <a:cs typeface="Arial" panose="020B0604020202020204" pitchFamily="34" charset="0"/>
            </a:endParaRPr>
          </a:p>
          <a:p>
            <a:pPr defTabSz="914494" eaLnBrk="0" fontAlgn="base" hangingPunct="0">
              <a:lnSpc>
                <a:spcPct val="100000"/>
              </a:lnSpc>
              <a:spcBef>
                <a:spcPct val="0"/>
              </a:spcBef>
              <a:spcAft>
                <a:spcPct val="0"/>
              </a:spcAft>
            </a:pPr>
            <a:endParaRPr lang="en-GB" altLang="en-US" sz="4400" dirty="0">
              <a:solidFill>
                <a:schemeClr val="tx1"/>
              </a:solidFill>
              <a:latin typeface="Arial" panose="020B0604020202020204" pitchFamily="34" charset="0"/>
              <a:ea typeface="Calibri" panose="020F0502020204030204" pitchFamily="34" charset="0"/>
              <a:cs typeface="Arial" panose="020B0604020202020204" pitchFamily="34" charset="0"/>
            </a:endParaRPr>
          </a:p>
          <a:p>
            <a:pPr defTabSz="914494" eaLnBrk="0" fontAlgn="base" hangingPunct="0">
              <a:lnSpc>
                <a:spcPct val="100000"/>
              </a:lnSpc>
              <a:spcBef>
                <a:spcPct val="0"/>
              </a:spcBef>
              <a:spcAft>
                <a:spcPct val="0"/>
              </a:spcAft>
            </a:pPr>
            <a:endParaRPr lang="en-GB" altLang="en-US" sz="1100" dirty="0">
              <a:solidFill>
                <a:schemeClr val="tx1"/>
              </a:solidFill>
              <a:latin typeface="Arial" panose="020B0604020202020204" pitchFamily="34" charset="0"/>
              <a:ea typeface="Calibri" panose="020F0502020204030204" pitchFamily="34" charset="0"/>
              <a:cs typeface="Arial" panose="020B0604020202020204" pitchFamily="34" charset="0"/>
            </a:endParaRPr>
          </a:p>
          <a:p>
            <a:pPr defTabSz="914494" eaLnBrk="0" fontAlgn="base" hangingPunct="0">
              <a:lnSpc>
                <a:spcPct val="100000"/>
              </a:lnSpc>
              <a:spcBef>
                <a:spcPct val="0"/>
              </a:spcBef>
              <a:spcAft>
                <a:spcPct val="0"/>
              </a:spcAft>
            </a:pPr>
            <a:endParaRPr lang="en-GB" altLang="en-US" sz="1100" dirty="0">
              <a:solidFill>
                <a:schemeClr val="tx1"/>
              </a:solidFill>
              <a:latin typeface="Arial" panose="020B0604020202020204" pitchFamily="34" charset="0"/>
              <a:ea typeface="Calibri" panose="020F0502020204030204" pitchFamily="34" charset="0"/>
              <a:cs typeface="Arial" panose="020B0604020202020204" pitchFamily="34" charset="0"/>
            </a:endParaRPr>
          </a:p>
          <a:p>
            <a:pPr defTabSz="914494" eaLnBrk="0" fontAlgn="base" hangingPunct="0">
              <a:lnSpc>
                <a:spcPct val="100000"/>
              </a:lnSpc>
              <a:spcBef>
                <a:spcPct val="0"/>
              </a:spcBef>
              <a:spcAft>
                <a:spcPct val="0"/>
              </a:spcAft>
            </a:pPr>
            <a:endParaRPr lang="en-GB" altLang="en-US" sz="1100" dirty="0">
              <a:solidFill>
                <a:schemeClr val="tx1"/>
              </a:solidFill>
              <a:latin typeface="Arial" panose="020B0604020202020204" pitchFamily="34" charset="0"/>
              <a:ea typeface="Calibri" panose="020F0502020204030204" pitchFamily="34" charset="0"/>
              <a:cs typeface="Arial" panose="020B0604020202020204" pitchFamily="34" charset="0"/>
            </a:endParaRPr>
          </a:p>
          <a:p>
            <a:pPr defTabSz="914494" eaLnBrk="0" fontAlgn="base" hangingPunct="0">
              <a:lnSpc>
                <a:spcPct val="100000"/>
              </a:lnSpc>
              <a:spcBef>
                <a:spcPct val="0"/>
              </a:spcBef>
              <a:spcAft>
                <a:spcPct val="0"/>
              </a:spcAft>
            </a:pPr>
            <a:endParaRPr lang="en-GB" altLang="en-US" sz="1100" dirty="0">
              <a:solidFill>
                <a:schemeClr val="tx1"/>
              </a:solidFill>
              <a:latin typeface="Arial" panose="020B0604020202020204" pitchFamily="34" charset="0"/>
              <a:ea typeface="Calibri" panose="020F0502020204030204" pitchFamily="34" charset="0"/>
              <a:cs typeface="Arial" panose="020B0604020202020204" pitchFamily="34" charset="0"/>
            </a:endParaRPr>
          </a:p>
          <a:p>
            <a:pPr defTabSz="914494" eaLnBrk="0" fontAlgn="base" hangingPunct="0">
              <a:lnSpc>
                <a:spcPct val="100000"/>
              </a:lnSpc>
              <a:spcBef>
                <a:spcPct val="0"/>
              </a:spcBef>
              <a:spcAft>
                <a:spcPct val="0"/>
              </a:spcAft>
            </a:pPr>
            <a:endParaRPr lang="en-GB" altLang="en-US" sz="1100" dirty="0">
              <a:solidFill>
                <a:schemeClr val="tx1"/>
              </a:solidFill>
              <a:latin typeface="Arial" panose="020B0604020202020204" pitchFamily="34" charset="0"/>
              <a:ea typeface="Calibri" panose="020F0502020204030204" pitchFamily="34" charset="0"/>
              <a:cs typeface="Arial" panose="020B0604020202020204" pitchFamily="34" charset="0"/>
            </a:endParaRPr>
          </a:p>
          <a:p>
            <a:pPr defTabSz="914494" eaLnBrk="0" fontAlgn="base" hangingPunct="0">
              <a:lnSpc>
                <a:spcPct val="100000"/>
              </a:lnSpc>
              <a:spcBef>
                <a:spcPct val="0"/>
              </a:spcBef>
              <a:spcAft>
                <a:spcPct val="0"/>
              </a:spcAft>
            </a:pPr>
            <a:endParaRPr lang="en-GB" altLang="en-US" sz="1100" dirty="0">
              <a:solidFill>
                <a:schemeClr val="tx1"/>
              </a:solidFill>
              <a:latin typeface="Arial" panose="020B0604020202020204" pitchFamily="34" charset="0"/>
              <a:ea typeface="Calibri" panose="020F0502020204030204" pitchFamily="34" charset="0"/>
              <a:cs typeface="Arial" panose="020B0604020202020204" pitchFamily="34" charset="0"/>
            </a:endParaRPr>
          </a:p>
          <a:p>
            <a:pPr defTabSz="914494" eaLnBrk="0" fontAlgn="base" hangingPunct="0">
              <a:lnSpc>
                <a:spcPct val="100000"/>
              </a:lnSpc>
              <a:spcBef>
                <a:spcPct val="0"/>
              </a:spcBef>
              <a:spcAft>
                <a:spcPct val="0"/>
              </a:spcAft>
            </a:pPr>
            <a:endParaRPr lang="en-GB" altLang="en-US" sz="1100" dirty="0">
              <a:solidFill>
                <a:schemeClr val="tx1"/>
              </a:solidFill>
              <a:latin typeface="Arial" panose="020B0604020202020204" pitchFamily="34" charset="0"/>
              <a:ea typeface="Calibri" panose="020F0502020204030204" pitchFamily="34" charset="0"/>
              <a:cs typeface="Arial" panose="020B0604020202020204" pitchFamily="34" charset="0"/>
            </a:endParaRPr>
          </a:p>
          <a:p>
            <a:pPr defTabSz="914494" eaLnBrk="0" fontAlgn="base" hangingPunct="0">
              <a:lnSpc>
                <a:spcPct val="100000"/>
              </a:lnSpc>
              <a:spcBef>
                <a:spcPct val="0"/>
              </a:spcBef>
              <a:spcAft>
                <a:spcPct val="0"/>
              </a:spcAft>
            </a:pPr>
            <a:endParaRPr lang="en-GB" altLang="en-US" sz="1100" dirty="0">
              <a:solidFill>
                <a:schemeClr val="tx1"/>
              </a:solidFill>
              <a:latin typeface="Arial" panose="020B0604020202020204" pitchFamily="34" charset="0"/>
              <a:ea typeface="Calibri" panose="020F0502020204030204" pitchFamily="34" charset="0"/>
              <a:cs typeface="Arial" panose="020B0604020202020204" pitchFamily="34" charset="0"/>
            </a:endParaRPr>
          </a:p>
          <a:p>
            <a:pPr defTabSz="914494" eaLnBrk="0" fontAlgn="base" hangingPunct="0">
              <a:lnSpc>
                <a:spcPct val="100000"/>
              </a:lnSpc>
              <a:spcBef>
                <a:spcPct val="0"/>
              </a:spcBef>
              <a:spcAft>
                <a:spcPct val="0"/>
              </a:spcAft>
            </a:pPr>
            <a:endParaRPr lang="en-GB" altLang="en-US" sz="1100" dirty="0">
              <a:solidFill>
                <a:schemeClr val="tx1"/>
              </a:solidFill>
              <a:latin typeface="Arial" panose="020B0604020202020204" pitchFamily="34" charset="0"/>
              <a:ea typeface="Calibri" panose="020F0502020204030204" pitchFamily="34" charset="0"/>
              <a:cs typeface="Arial" panose="020B0604020202020204" pitchFamily="34" charset="0"/>
            </a:endParaRPr>
          </a:p>
          <a:p>
            <a:pPr defTabSz="914494" eaLnBrk="0" fontAlgn="base" hangingPunct="0">
              <a:lnSpc>
                <a:spcPct val="100000"/>
              </a:lnSpc>
              <a:spcBef>
                <a:spcPct val="0"/>
              </a:spcBef>
              <a:spcAft>
                <a:spcPct val="0"/>
              </a:spcAft>
            </a:pPr>
            <a:endParaRPr lang="en-GB" altLang="en-US" sz="1100" dirty="0">
              <a:solidFill>
                <a:schemeClr val="tx1"/>
              </a:solidFill>
              <a:latin typeface="Arial" panose="020B0604020202020204" pitchFamily="34" charset="0"/>
              <a:ea typeface="Calibri" panose="020F0502020204030204" pitchFamily="34" charset="0"/>
              <a:cs typeface="Arial" panose="020B0604020202020204" pitchFamily="34" charset="0"/>
            </a:endParaRPr>
          </a:p>
          <a:p>
            <a:pPr defTabSz="914494" eaLnBrk="0" fontAlgn="base" hangingPunct="0">
              <a:lnSpc>
                <a:spcPct val="100000"/>
              </a:lnSpc>
              <a:spcBef>
                <a:spcPct val="0"/>
              </a:spcBef>
              <a:spcAft>
                <a:spcPct val="0"/>
              </a:spcAft>
            </a:pPr>
            <a:endParaRPr lang="en-GB" altLang="en-US" sz="1100" dirty="0">
              <a:solidFill>
                <a:schemeClr val="tx1"/>
              </a:solidFill>
              <a:latin typeface="Arial" panose="020B0604020202020204" pitchFamily="34" charset="0"/>
              <a:ea typeface="Calibri" panose="020F0502020204030204" pitchFamily="34" charset="0"/>
              <a:cs typeface="Arial" panose="020B0604020202020204" pitchFamily="34" charset="0"/>
            </a:endParaRPr>
          </a:p>
          <a:p>
            <a:pPr defTabSz="914494" eaLnBrk="0" fontAlgn="base" hangingPunct="0">
              <a:lnSpc>
                <a:spcPct val="100000"/>
              </a:lnSpc>
              <a:spcBef>
                <a:spcPct val="0"/>
              </a:spcBef>
              <a:spcAft>
                <a:spcPct val="0"/>
              </a:spcAft>
            </a:pPr>
            <a:endParaRPr lang="en-GB" altLang="en-US" sz="1100" dirty="0">
              <a:solidFill>
                <a:schemeClr val="tx1"/>
              </a:solidFill>
              <a:latin typeface="Arial" panose="020B0604020202020204" pitchFamily="34" charset="0"/>
              <a:ea typeface="Calibri" panose="020F0502020204030204" pitchFamily="34" charset="0"/>
              <a:cs typeface="Arial" panose="020B0604020202020204" pitchFamily="34" charset="0"/>
            </a:endParaRPr>
          </a:p>
          <a:p>
            <a:pPr defTabSz="914494" eaLnBrk="0" fontAlgn="base" hangingPunct="0">
              <a:lnSpc>
                <a:spcPct val="100000"/>
              </a:lnSpc>
              <a:spcBef>
                <a:spcPct val="0"/>
              </a:spcBef>
              <a:spcAft>
                <a:spcPct val="0"/>
              </a:spcAft>
            </a:pPr>
            <a:endParaRPr lang="en-GB" altLang="en-US" sz="1100" dirty="0">
              <a:solidFill>
                <a:schemeClr val="tx1"/>
              </a:solidFill>
              <a:latin typeface="Arial" panose="020B0604020202020204" pitchFamily="34" charset="0"/>
              <a:ea typeface="Calibri" panose="020F0502020204030204" pitchFamily="34" charset="0"/>
              <a:cs typeface="Arial" panose="020B0604020202020204" pitchFamily="34" charset="0"/>
            </a:endParaRPr>
          </a:p>
          <a:p>
            <a:pPr defTabSz="914494" eaLnBrk="0" fontAlgn="base" hangingPunct="0">
              <a:lnSpc>
                <a:spcPct val="100000"/>
              </a:lnSpc>
              <a:spcBef>
                <a:spcPct val="0"/>
              </a:spcBef>
              <a:spcAft>
                <a:spcPct val="0"/>
              </a:spcAft>
            </a:pPr>
            <a:endParaRPr lang="en-GB" altLang="en-US" sz="1100" dirty="0">
              <a:solidFill>
                <a:schemeClr val="tx1"/>
              </a:solidFill>
              <a:latin typeface="Arial" panose="020B0604020202020204" pitchFamily="34" charset="0"/>
              <a:ea typeface="Calibri" panose="020F0502020204030204" pitchFamily="34" charset="0"/>
              <a:cs typeface="Arial" panose="020B0604020202020204" pitchFamily="34" charset="0"/>
            </a:endParaRPr>
          </a:p>
          <a:p>
            <a:pPr defTabSz="914494" eaLnBrk="0" fontAlgn="base" hangingPunct="0">
              <a:lnSpc>
                <a:spcPct val="100000"/>
              </a:lnSpc>
              <a:spcBef>
                <a:spcPct val="0"/>
              </a:spcBef>
              <a:spcAft>
                <a:spcPct val="0"/>
              </a:spcAft>
            </a:pPr>
            <a:endParaRPr lang="en-GB" altLang="en-US" sz="1100" dirty="0">
              <a:solidFill>
                <a:schemeClr val="tx1"/>
              </a:solidFill>
              <a:latin typeface="Arial" panose="020B0604020202020204" pitchFamily="34" charset="0"/>
              <a:ea typeface="Calibri" panose="020F0502020204030204" pitchFamily="34" charset="0"/>
              <a:cs typeface="Arial" panose="020B0604020202020204" pitchFamily="34" charset="0"/>
            </a:endParaRPr>
          </a:p>
          <a:p>
            <a:endParaRPr lang="en-US" dirty="0"/>
          </a:p>
        </p:txBody>
      </p:sp>
      <p:sp>
        <p:nvSpPr>
          <p:cNvPr id="4" name="Rectangle 4">
            <a:extLst>
              <a:ext uri="{FF2B5EF4-FFF2-40B4-BE49-F238E27FC236}">
                <a16:creationId xmlns:a16="http://schemas.microsoft.com/office/drawing/2014/main" id="{4FEF60FA-22CA-47E7-82A1-865467520C2C}"/>
              </a:ext>
            </a:extLst>
          </p:cNvPr>
          <p:cNvSpPr>
            <a:spLocks noChangeArrowheads="1"/>
          </p:cNvSpPr>
          <p:nvPr/>
        </p:nvSpPr>
        <p:spPr bwMode="auto">
          <a:xfrm>
            <a:off x="449193" y="7583460"/>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sp>
        <p:nvSpPr>
          <p:cNvPr id="12" name="TextBox 11">
            <a:extLst>
              <a:ext uri="{FF2B5EF4-FFF2-40B4-BE49-F238E27FC236}">
                <a16:creationId xmlns:a16="http://schemas.microsoft.com/office/drawing/2014/main" id="{A3F10891-BA50-480E-8F89-844BA9EA1CF5}"/>
              </a:ext>
            </a:extLst>
          </p:cNvPr>
          <p:cNvSpPr txBox="1"/>
          <p:nvPr/>
        </p:nvSpPr>
        <p:spPr>
          <a:xfrm>
            <a:off x="2046233" y="15085110"/>
            <a:ext cx="6778710" cy="1993900"/>
          </a:xfrm>
          <a:prstGeom prst="rect">
            <a:avLst/>
          </a:prstGeom>
          <a:noFill/>
        </p:spPr>
        <p:txBody>
          <a:bodyPr wrap="square" rtlCol="0">
            <a:spAutoFit/>
          </a:bodyPr>
          <a:lstStyle/>
          <a:p>
            <a:endParaRPr lang="en-GB" dirty="0"/>
          </a:p>
        </p:txBody>
      </p:sp>
      <p:sp>
        <p:nvSpPr>
          <p:cNvPr id="16" name="Rectangle 9">
            <a:extLst>
              <a:ext uri="{FF2B5EF4-FFF2-40B4-BE49-F238E27FC236}">
                <a16:creationId xmlns:a16="http://schemas.microsoft.com/office/drawing/2014/main" id="{C9646D23-6453-4624-A252-B1A1D14FA1E8}"/>
              </a:ext>
            </a:extLst>
          </p:cNvPr>
          <p:cNvSpPr>
            <a:spLocks noChangeArrowheads="1"/>
          </p:cNvSpPr>
          <p:nvPr/>
        </p:nvSpPr>
        <p:spPr bwMode="auto">
          <a:xfrm>
            <a:off x="8265870" y="6749935"/>
            <a:ext cx="6463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indent="4572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5720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a:p>
            <a:pPr marL="0" marR="0" lvl="0" indent="45720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9" name="Text Box 2">
            <a:extLst>
              <a:ext uri="{FF2B5EF4-FFF2-40B4-BE49-F238E27FC236}">
                <a16:creationId xmlns:a16="http://schemas.microsoft.com/office/drawing/2014/main" id="{0C7A061F-7B29-4B4A-81D2-09F82EDF18B3}"/>
              </a:ext>
            </a:extLst>
          </p:cNvPr>
          <p:cNvSpPr txBox="1">
            <a:spLocks noChangeArrowheads="1"/>
          </p:cNvSpPr>
          <p:nvPr/>
        </p:nvSpPr>
        <p:spPr bwMode="auto">
          <a:xfrm>
            <a:off x="254162" y="7798295"/>
            <a:ext cx="4372430" cy="2149111"/>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algn="ctr">
              <a:lnSpc>
                <a:spcPct val="115000"/>
              </a:lnSpc>
              <a:spcAft>
                <a:spcPts val="10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May is a special month in the Church, dedicated to Our Lady, Mary. Throughout this month, our school community will be taking time to pray the Rosary together, reflecting on the life of Jesus through Mary’s eyes.</a:t>
            </a:r>
          </a:p>
          <a:p>
            <a:pPr algn="ctr">
              <a:lnSpc>
                <a:spcPct val="115000"/>
              </a:lnSpc>
              <a:spcAft>
                <a:spcPts val="100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 </a:t>
            </a:r>
          </a:p>
          <a:p>
            <a:pPr algn="ctr"/>
            <a:r>
              <a:rPr lang="en-GB" sz="1200" dirty="0">
                <a:effectLst/>
                <a:latin typeface="Calibri" panose="020F0502020204030204" pitchFamily="34" charset="0"/>
                <a:ea typeface="Calibri" panose="020F0502020204030204" pitchFamily="34" charset="0"/>
                <a:cs typeface="Times New Roman" panose="02020603050405020304" pitchFamily="18" charset="0"/>
              </a:rPr>
              <a:t>Praying the Rosary helps us to pause, be still, and grow closer to God. It’s a beautiful way for children and families to share faith at home too — even a single decade prayed together can be a moment of peace in a busy day.</a:t>
            </a:r>
          </a:p>
        </p:txBody>
      </p:sp>
      <p:sp>
        <p:nvSpPr>
          <p:cNvPr id="22" name="Rectangle 11">
            <a:extLst>
              <a:ext uri="{FF2B5EF4-FFF2-40B4-BE49-F238E27FC236}">
                <a16:creationId xmlns:a16="http://schemas.microsoft.com/office/drawing/2014/main" id="{95B6595A-13A8-4FD1-B962-8A25F210152F}"/>
              </a:ext>
            </a:extLst>
          </p:cNvPr>
          <p:cNvSpPr>
            <a:spLocks noChangeArrowheads="1"/>
          </p:cNvSpPr>
          <p:nvPr/>
        </p:nvSpPr>
        <p:spPr bwMode="auto">
          <a:xfrm>
            <a:off x="85847" y="4074199"/>
            <a:ext cx="7219665"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1" name="TextBox 10">
            <a:extLst>
              <a:ext uri="{FF2B5EF4-FFF2-40B4-BE49-F238E27FC236}">
                <a16:creationId xmlns:a16="http://schemas.microsoft.com/office/drawing/2014/main" id="{D54799D3-9D79-49AF-A7E6-C685D3C9DB5F}"/>
              </a:ext>
            </a:extLst>
          </p:cNvPr>
          <p:cNvSpPr txBox="1"/>
          <p:nvPr/>
        </p:nvSpPr>
        <p:spPr>
          <a:xfrm>
            <a:off x="254163" y="444404"/>
            <a:ext cx="6782541" cy="6953186"/>
          </a:xfrm>
          <a:prstGeom prst="rect">
            <a:avLst/>
          </a:prstGeom>
          <a:noFill/>
        </p:spPr>
        <p:txBody>
          <a:bodyPr wrap="square">
            <a:spAutoFit/>
          </a:bodyPr>
          <a:lstStyle/>
          <a:p>
            <a:pPr algn="ctr">
              <a:lnSpc>
                <a:spcPct val="115000"/>
              </a:lnSpc>
              <a:spcAft>
                <a:spcPts val="1000"/>
              </a:spcAft>
              <a:tabLst>
                <a:tab pos="1543050" algn="l"/>
              </a:tabLst>
            </a:pPr>
            <a:br>
              <a:rPr lang="en-GB" sz="900" dirty="0">
                <a:effectLst/>
                <a:latin typeface="Arial" panose="020B0604020202020204" pitchFamily="34" charset="0"/>
                <a:ea typeface="Calibri" panose="020F0502020204030204" pitchFamily="34" charset="0"/>
                <a:cs typeface="Times New Roman" panose="02020603050405020304" pitchFamily="18" charset="0"/>
              </a:rPr>
            </a:br>
            <a:br>
              <a:rPr lang="en-GB" sz="900" dirty="0">
                <a:effectLst/>
                <a:latin typeface="Arial" panose="020B0604020202020204" pitchFamily="34" charset="0"/>
                <a:ea typeface="Calibri" panose="020F0502020204030204" pitchFamily="34" charset="0"/>
                <a:cs typeface="Times New Roman" panose="02020603050405020304" pitchFamily="18" charset="0"/>
              </a:rPr>
            </a:br>
            <a:r>
              <a:rPr lang="en-GB" sz="900" dirty="0">
                <a:effectLst/>
                <a:latin typeface="Arial" panose="020B0604020202020204" pitchFamily="34" charset="0"/>
                <a:ea typeface="Calibri" panose="020F0502020204030204" pitchFamily="34" charset="0"/>
                <a:cs typeface="Times New Roman" panose="02020603050405020304" pitchFamily="18" charset="0"/>
              </a:rPr>
              <a:t>Dear Parents and Carers,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tabLst>
                <a:tab pos="1543050" algn="l"/>
              </a:tabLst>
            </a:pPr>
            <a:r>
              <a:rPr lang="en-GB" sz="900" dirty="0">
                <a:effectLst/>
                <a:latin typeface="Arial" panose="020B0604020202020204" pitchFamily="34" charset="0"/>
                <a:ea typeface="Calibri" panose="020F0502020204030204" pitchFamily="34"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We hope you all had a wonderful Easter and an enjoyable break. We are already well into the summer term. It was so lovely to welcome the children back into school after the Easter break. All of the children look very smart, some children choosing to wear the summer uniform. As we are now in the summer term, the girls are able to wear the </a:t>
            </a:r>
            <a:r>
              <a:rPr lang="en-GB" sz="900" b="1" dirty="0">
                <a:effectLst/>
                <a:latin typeface="Arial" panose="020B0604020202020204" pitchFamily="34" charset="0"/>
                <a:ea typeface="Calibri" panose="020F0502020204030204" pitchFamily="34" charset="0"/>
                <a:cs typeface="Times New Roman" panose="02020603050405020304" pitchFamily="18" charset="0"/>
              </a:rPr>
              <a:t>navy and white</a:t>
            </a:r>
            <a:r>
              <a:rPr lang="en-GB" sz="900" dirty="0">
                <a:effectLst/>
                <a:latin typeface="Arial" panose="020B0604020202020204" pitchFamily="34" charset="0"/>
                <a:ea typeface="Calibri" panose="020F0502020204030204" pitchFamily="34" charset="0"/>
                <a:cs typeface="Times New Roman" panose="02020603050405020304" pitchFamily="18" charset="0"/>
              </a:rPr>
              <a:t> check summer dresses.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On Sunday everyone is invited to the annual May Procession at St. Partick’s at 3.30pm, Thiviya in Y4 will be one of the attendants in the May Queen procession. Please come along, after the crowning of the statue by the children and the procession, there will be a bring and share afternoon tea.</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A huge well done to Fletcher and Teddy in Y5 who represented St. John’s in Stafford 2 weeks ago recording the new St. Gabriel hymns. Fletcher and Teddy joined in with children from all schools across our new CMAT to record a backing track for our two new hymns.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Well done to the handball team who played very well at dimensions in a tournament this week, your displayed excellent skills and worked brilliantly as a team.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Monday 11th May begins our assessment week for Year 6. We would all like to wish year 6 all the best as they carry out their SATs tests. They have worked extremely hard in their preparations and I am sure this effort will be rewarded. Please keep our year 6 children in your prayers during this week. Year 6 parents, reminder that all Year 6 children are invited to</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900" b="1" dirty="0">
                <a:effectLst/>
                <a:latin typeface="Arial" panose="020B0604020202020204" pitchFamily="34" charset="0"/>
                <a:ea typeface="Calibri" panose="020F0502020204030204" pitchFamily="34" charset="0"/>
                <a:cs typeface="Times New Roman" panose="02020603050405020304" pitchFamily="18" charset="0"/>
              </a:rPr>
              <a:t>Year 6 breakfast club free of charge (based in the school hall) from Monday to Thursday. </a:t>
            </a:r>
            <a:r>
              <a:rPr lang="en-GB" sz="900" dirty="0">
                <a:effectLst/>
                <a:latin typeface="Arial" panose="020B0604020202020204" pitchFamily="34" charset="0"/>
                <a:ea typeface="Calibri" panose="020F0502020204030204" pitchFamily="34" charset="0"/>
                <a:cs typeface="Times New Roman" panose="02020603050405020304" pitchFamily="18" charset="0"/>
              </a:rPr>
              <a:t>This is optional, but children who do attend will be provided with breakfast and given time to relax before the tests. Children can arrive for the breakfast club at the hall door between 8.15am and 8.30am. If your child needs to go to the usual breakfast club earlier, please drop them off as usual and they can move into the hall with the other Year 6 children from 8.15am.</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The usual breakfast club for all other children will move into the mobile classroom from Monday 11</a:t>
            </a:r>
            <a:r>
              <a:rPr lang="en-GB" sz="900" baseline="30000" dirty="0">
                <a:effectLst/>
                <a:latin typeface="Arial" panose="020B0604020202020204" pitchFamily="34" charset="0"/>
                <a:ea typeface="Calibri" panose="020F0502020204030204" pitchFamily="34" charset="0"/>
                <a:cs typeface="Times New Roman" panose="02020603050405020304" pitchFamily="18" charset="0"/>
              </a:rPr>
              <a:t>th</a:t>
            </a:r>
            <a:r>
              <a:rPr lang="en-GB" sz="900" dirty="0">
                <a:effectLst/>
                <a:latin typeface="Arial" panose="020B0604020202020204" pitchFamily="34" charset="0"/>
                <a:ea typeface="Calibri" panose="020F0502020204030204" pitchFamily="34" charset="0"/>
                <a:cs typeface="Times New Roman" panose="02020603050405020304" pitchFamily="18" charset="0"/>
              </a:rPr>
              <a:t> May to Thursday 14</a:t>
            </a:r>
            <a:r>
              <a:rPr lang="en-GB" sz="900" baseline="30000" dirty="0">
                <a:effectLst/>
                <a:latin typeface="Arial" panose="020B0604020202020204" pitchFamily="34" charset="0"/>
                <a:ea typeface="Calibri" panose="020F0502020204030204" pitchFamily="34" charset="0"/>
                <a:cs typeface="Times New Roman" panose="02020603050405020304" pitchFamily="18" charset="0"/>
              </a:rPr>
              <a:t>th</a:t>
            </a:r>
            <a:r>
              <a:rPr lang="en-GB" sz="900" dirty="0">
                <a:effectLst/>
                <a:latin typeface="Arial" panose="020B0604020202020204" pitchFamily="34" charset="0"/>
                <a:ea typeface="Calibri" panose="020F0502020204030204" pitchFamily="34" charset="0"/>
                <a:cs typeface="Times New Roman" panose="02020603050405020304" pitchFamily="18" charset="0"/>
              </a:rPr>
              <a:t> May.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This month we have two whole school Masses and all families are welcome to join us. Next Thursday we will be celebrating our school patron saint, St. John the Evangelist, Mass will be at 9.30am. On Wednesday 13</a:t>
            </a:r>
            <a:r>
              <a:rPr lang="en-GB" sz="900" baseline="30000" dirty="0">
                <a:effectLst/>
                <a:latin typeface="Arial" panose="020B0604020202020204" pitchFamily="34" charset="0"/>
                <a:ea typeface="Calibri" panose="020F0502020204030204" pitchFamily="34" charset="0"/>
                <a:cs typeface="Times New Roman" panose="02020603050405020304" pitchFamily="18" charset="0"/>
              </a:rPr>
              <a:t>th</a:t>
            </a:r>
            <a:r>
              <a:rPr lang="en-GB" sz="900" dirty="0">
                <a:effectLst/>
                <a:latin typeface="Arial" panose="020B0604020202020204" pitchFamily="34" charset="0"/>
                <a:ea typeface="Calibri" panose="020F0502020204030204" pitchFamily="34" charset="0"/>
                <a:cs typeface="Times New Roman" panose="02020603050405020304" pitchFamily="18" charset="0"/>
              </a:rPr>
              <a:t> May we will be celebrating Ascension day with Mass at 2.15pm. Please join us for both of these Masses in the school hall.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On Sunday 17</a:t>
            </a:r>
            <a:r>
              <a:rPr lang="en-GB" sz="900" baseline="30000" dirty="0">
                <a:effectLst/>
                <a:latin typeface="Arial" panose="020B0604020202020204" pitchFamily="34" charset="0"/>
                <a:ea typeface="Calibri" panose="020F0502020204030204" pitchFamily="34" charset="0"/>
                <a:cs typeface="Times New Roman" panose="02020603050405020304" pitchFamily="18" charset="0"/>
              </a:rPr>
              <a:t>th</a:t>
            </a:r>
            <a:r>
              <a:rPr lang="en-GB" sz="900" dirty="0">
                <a:effectLst/>
                <a:latin typeface="Arial" panose="020B0604020202020204" pitchFamily="34" charset="0"/>
                <a:ea typeface="Calibri" panose="020F0502020204030204" pitchFamily="34" charset="0"/>
                <a:cs typeface="Times New Roman" panose="02020603050405020304" pitchFamily="18" charset="0"/>
              </a:rPr>
              <a:t> May we have another of our family Masses at St. Joseph’s at 11am. This will be a Mass of the nations and Fr Julian will be sending more information out. It would be lovely to see our families at Mass for this special celebration.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Thank you for your support. Have a wonderful bank holiday weekend.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r>
              <a:rPr lang="en-GB" sz="900" dirty="0">
                <a:effectLst/>
                <a:latin typeface="Arial" panose="020B0604020202020204" pitchFamily="34" charset="0"/>
                <a:ea typeface="Calibri" panose="020F0502020204030204" pitchFamily="34"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r>
              <a:rPr lang="en-GB" sz="900" dirty="0">
                <a:effectLst/>
                <a:latin typeface="Arial" panose="020B0604020202020204" pitchFamily="34" charset="0"/>
                <a:ea typeface="Calibri" panose="020F0502020204030204" pitchFamily="34" charset="0"/>
                <a:cs typeface="Times New Roman" panose="02020603050405020304" pitchFamily="18" charset="0"/>
              </a:rPr>
              <a:t>Mrs Rigby</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r>
              <a:rPr lang="en-GB" sz="900" dirty="0">
                <a:effectLst/>
                <a:latin typeface="Arial" panose="020B0604020202020204" pitchFamily="34" charset="0"/>
                <a:ea typeface="Calibri" panose="020F0502020204030204" pitchFamily="34" charset="0"/>
              </a:rPr>
              <a:t>Principal</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2">
            <a:extLst>
              <a:ext uri="{FF2B5EF4-FFF2-40B4-BE49-F238E27FC236}">
                <a16:creationId xmlns:a16="http://schemas.microsoft.com/office/drawing/2014/main" id="{2B4C8014-B213-45BB-9550-B4FEE41B82B1}"/>
              </a:ext>
            </a:extLst>
          </p:cNvPr>
          <p:cNvSpPr>
            <a:spLocks noChangeArrowheads="1"/>
          </p:cNvSpPr>
          <p:nvPr/>
        </p:nvSpPr>
        <p:spPr bwMode="auto">
          <a:xfrm>
            <a:off x="4727243" y="7766184"/>
            <a:ext cx="7559675"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sp>
        <p:nvSpPr>
          <p:cNvPr id="6" name="Rectangle 2">
            <a:extLst>
              <a:ext uri="{FF2B5EF4-FFF2-40B4-BE49-F238E27FC236}">
                <a16:creationId xmlns:a16="http://schemas.microsoft.com/office/drawing/2014/main" id="{F3128098-71AC-4970-814A-4BCF52228300}"/>
              </a:ext>
            </a:extLst>
          </p:cNvPr>
          <p:cNvSpPr>
            <a:spLocks noChangeArrowheads="1"/>
          </p:cNvSpPr>
          <p:nvPr/>
        </p:nvSpPr>
        <p:spPr bwMode="auto">
          <a:xfrm>
            <a:off x="254163" y="7766183"/>
            <a:ext cx="6751144" cy="2181223"/>
          </a:xfrm>
          <a:prstGeom prst="rect">
            <a:avLst/>
          </a:prstGeom>
          <a:noFill/>
          <a:ln w="38100" algn="ctr">
            <a:solidFill>
              <a:srgbClr val="00B0F0"/>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ctr" anchorCtr="0" compatLnSpc="1">
            <a:prstTxWarp prst="textNoShape">
              <a:avLst/>
            </a:prstTxWarp>
          </a:bodyPr>
          <a:lstStyle/>
          <a:p>
            <a:endParaRPr lang="en-GB" dirty="0"/>
          </a:p>
        </p:txBody>
      </p:sp>
      <p:pic>
        <p:nvPicPr>
          <p:cNvPr id="1026" name="Picture 2">
            <a:extLst>
              <a:ext uri="{FF2B5EF4-FFF2-40B4-BE49-F238E27FC236}">
                <a16:creationId xmlns:a16="http://schemas.microsoft.com/office/drawing/2014/main" id="{5AE8A497-660C-42F7-B5F5-A4A67AD422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62514" y="7855239"/>
            <a:ext cx="1606689" cy="20213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40888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8DB6921-8649-E327-C702-C2B98F852B9B}"/>
              </a:ext>
            </a:extLst>
          </p:cNvPr>
          <p:cNvSpPr>
            <a:spLocks noGrp="1"/>
          </p:cNvSpPr>
          <p:nvPr>
            <p:ph type="body" sz="quarter" idx="10"/>
          </p:nvPr>
        </p:nvSpPr>
        <p:spPr>
          <a:xfrm>
            <a:off x="570958" y="1050879"/>
            <a:ext cx="6417759" cy="8889438"/>
          </a:xfrm>
        </p:spPr>
        <p:txBody>
          <a:bodyPr/>
          <a:lstStyle/>
          <a:p>
            <a:pPr defTabSz="914494" eaLnBrk="0" fontAlgn="base" hangingPunct="0">
              <a:lnSpc>
                <a:spcPct val="100000"/>
              </a:lnSpc>
              <a:spcBef>
                <a:spcPct val="0"/>
              </a:spcBef>
              <a:spcAft>
                <a:spcPct val="0"/>
              </a:spcAft>
            </a:pPr>
            <a:endParaRPr lang="en-GB" altLang="en-US" dirty="0">
              <a:solidFill>
                <a:schemeClr val="tx1"/>
              </a:solidFill>
              <a:latin typeface="Arial" panose="020B0604020202020204" pitchFamily="34" charset="0"/>
              <a:ea typeface="Calibri" panose="020F0502020204030204" pitchFamily="34" charset="0"/>
              <a:cs typeface="Arial" panose="020B0604020202020204" pitchFamily="34" charset="0"/>
            </a:endParaRPr>
          </a:p>
          <a:p>
            <a:endParaRPr lang="en-US" dirty="0"/>
          </a:p>
        </p:txBody>
      </p:sp>
      <p:sp>
        <p:nvSpPr>
          <p:cNvPr id="2" name="TextBox 1">
            <a:extLst>
              <a:ext uri="{FF2B5EF4-FFF2-40B4-BE49-F238E27FC236}">
                <a16:creationId xmlns:a16="http://schemas.microsoft.com/office/drawing/2014/main" id="{EE9FAE4B-2405-42AB-B189-C8278B684CBB}"/>
              </a:ext>
            </a:extLst>
          </p:cNvPr>
          <p:cNvSpPr txBox="1"/>
          <p:nvPr/>
        </p:nvSpPr>
        <p:spPr>
          <a:xfrm>
            <a:off x="-205309" y="243920"/>
            <a:ext cx="7315200" cy="10433625"/>
          </a:xfrm>
          <a:prstGeom prst="rect">
            <a:avLst/>
          </a:prstGeom>
          <a:noFill/>
        </p:spPr>
        <p:txBody>
          <a:bodyPr wrap="square" rtlCol="0">
            <a:spAutoFit/>
          </a:bodyPr>
          <a:lstStyle/>
          <a:p>
            <a:pPr marL="359307" algn="ctr"/>
            <a:endParaRPr lang="en-GB" sz="1200" b="1" kern="1400" dirty="0">
              <a:solidFill>
                <a:srgbClr val="000000"/>
              </a:solidFill>
              <a:latin typeface="Arial" panose="020B0604020202020204" pitchFamily="34" charset="0"/>
              <a:cs typeface="Arial" panose="020B0604020202020204" pitchFamily="34" charset="0"/>
            </a:endParaRPr>
          </a:p>
          <a:p>
            <a:pPr marL="359307" algn="ctr"/>
            <a:endParaRPr lang="en-GB" sz="1200" b="1" kern="1400" dirty="0">
              <a:solidFill>
                <a:srgbClr val="000000"/>
              </a:solidFill>
              <a:latin typeface="Arial" panose="020B0604020202020204" pitchFamily="34" charset="0"/>
              <a:cs typeface="Arial" panose="020B0604020202020204" pitchFamily="34" charset="0"/>
            </a:endParaRPr>
          </a:p>
          <a:p>
            <a:pPr marL="359307" algn="ctr"/>
            <a:endParaRPr lang="en-GB" sz="1200" b="1" u="sng" kern="1400" dirty="0">
              <a:solidFill>
                <a:srgbClr val="000000"/>
              </a:solidFill>
              <a:latin typeface="Arial" panose="020B0604020202020204" pitchFamily="34" charset="0"/>
              <a:cs typeface="Arial" panose="020B0604020202020204" pitchFamily="34" charset="0"/>
            </a:endParaRPr>
          </a:p>
          <a:p>
            <a:pPr marL="359307" algn="ctr"/>
            <a:endParaRPr lang="en-GB" sz="1200" b="1" kern="1400" dirty="0">
              <a:solidFill>
                <a:srgbClr val="000000"/>
              </a:solidFill>
              <a:latin typeface="Arial" panose="020B0604020202020204" pitchFamily="34" charset="0"/>
              <a:cs typeface="Arial" panose="020B0604020202020204" pitchFamily="34" charset="0"/>
            </a:endParaRPr>
          </a:p>
          <a:p>
            <a:pPr marL="359307" algn="ctr"/>
            <a:r>
              <a:rPr lang="en-GB" sz="1200" b="1" u="sng" kern="1400" dirty="0">
                <a:solidFill>
                  <a:srgbClr val="000000"/>
                </a:solidFill>
                <a:latin typeface="Arial" panose="020B0604020202020204" pitchFamily="34" charset="0"/>
                <a:cs typeface="Arial" panose="020B0604020202020204" pitchFamily="34" charset="0"/>
              </a:rPr>
              <a:t>May</a:t>
            </a:r>
          </a:p>
          <a:p>
            <a:pPr marL="359307" algn="ctr"/>
            <a:r>
              <a:rPr lang="en-GB" sz="1200" b="1" kern="1400" dirty="0">
                <a:solidFill>
                  <a:srgbClr val="000000"/>
                </a:solidFill>
                <a:latin typeface="Arial" panose="020B0604020202020204" pitchFamily="34" charset="0"/>
                <a:cs typeface="Arial" panose="020B0604020202020204" pitchFamily="34" charset="0"/>
              </a:rPr>
              <a:t>3rd – May Procession – St Patrick’s Church 3:30pm, all families welcome</a:t>
            </a:r>
          </a:p>
          <a:p>
            <a:pPr marL="359307" algn="ctr"/>
            <a:r>
              <a:rPr lang="en-GB" sz="1200" b="1" kern="1400" dirty="0">
                <a:solidFill>
                  <a:srgbClr val="000000"/>
                </a:solidFill>
                <a:latin typeface="Arial" panose="020B0604020202020204" pitchFamily="34" charset="0"/>
                <a:cs typeface="Arial" panose="020B0604020202020204" pitchFamily="34" charset="0"/>
              </a:rPr>
              <a:t>4</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Bank Holiday, school closed</a:t>
            </a:r>
          </a:p>
          <a:p>
            <a:pPr marL="359307" algn="ctr"/>
            <a:r>
              <a:rPr lang="en-GB" sz="1200" b="1" kern="1400" dirty="0">
                <a:solidFill>
                  <a:srgbClr val="000000"/>
                </a:solidFill>
                <a:latin typeface="Arial" panose="020B0604020202020204" pitchFamily="34" charset="0"/>
                <a:cs typeface="Arial" panose="020B0604020202020204" pitchFamily="34" charset="0"/>
              </a:rPr>
              <a:t>7</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Whole School Mass – Feast of St John the Evangelist 9:30am, all welcome to attend</a:t>
            </a:r>
          </a:p>
          <a:p>
            <a:pPr marL="359307" algn="ctr"/>
            <a:r>
              <a:rPr lang="en-GB" sz="1200" b="1" kern="1400" dirty="0">
                <a:solidFill>
                  <a:srgbClr val="000000"/>
                </a:solidFill>
                <a:latin typeface="Arial" panose="020B0604020202020204" pitchFamily="34" charset="0"/>
                <a:cs typeface="Arial" panose="020B0604020202020204" pitchFamily="34" charset="0"/>
              </a:rPr>
              <a:t>7</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Y1 and Y2 Forest School</a:t>
            </a:r>
          </a:p>
          <a:p>
            <a:pPr marL="359307" algn="ctr"/>
            <a:r>
              <a:rPr lang="en-GB" sz="1200" b="1" kern="1400" dirty="0">
                <a:solidFill>
                  <a:srgbClr val="000000"/>
                </a:solidFill>
                <a:latin typeface="Arial" panose="020B0604020202020204" pitchFamily="34" charset="0"/>
                <a:cs typeface="Arial" panose="020B0604020202020204" pitchFamily="34" charset="0"/>
              </a:rPr>
              <a:t>8</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KS2 Celebration Assembly 9:10am</a:t>
            </a:r>
          </a:p>
          <a:p>
            <a:pPr marL="359307" algn="ctr"/>
            <a:r>
              <a:rPr lang="en-GB" sz="1200" b="1" kern="1400" dirty="0">
                <a:solidFill>
                  <a:srgbClr val="000000"/>
                </a:solidFill>
                <a:latin typeface="Arial" panose="020B0604020202020204" pitchFamily="34" charset="0"/>
                <a:cs typeface="Arial" panose="020B0604020202020204" pitchFamily="34" charset="0"/>
              </a:rPr>
              <a:t>8</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Nursery Saint Day – non uniform &amp; class assembly at 2:30pm</a:t>
            </a:r>
          </a:p>
          <a:p>
            <a:pPr marL="359307" algn="ctr"/>
            <a:r>
              <a:rPr lang="en-GB" sz="1200" b="1" kern="1400" dirty="0">
                <a:solidFill>
                  <a:srgbClr val="000000"/>
                </a:solidFill>
                <a:latin typeface="Arial" panose="020B0604020202020204" pitchFamily="34" charset="0"/>
                <a:cs typeface="Arial" panose="020B0604020202020204" pitchFamily="34" charset="0"/>
              </a:rPr>
              <a:t>11</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Y6 SATs week (Monday – Thursday)</a:t>
            </a:r>
          </a:p>
          <a:p>
            <a:pPr marL="359307" algn="ctr"/>
            <a:r>
              <a:rPr lang="en-GB" sz="1200" b="1" kern="1400" dirty="0">
                <a:solidFill>
                  <a:srgbClr val="000000"/>
                </a:solidFill>
                <a:latin typeface="Arial" panose="020B0604020202020204" pitchFamily="34" charset="0"/>
                <a:cs typeface="Arial" panose="020B0604020202020204" pitchFamily="34" charset="0"/>
              </a:rPr>
              <a:t>13</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Whole School Mass – Ascension Day 2:15pm</a:t>
            </a:r>
          </a:p>
          <a:p>
            <a:pPr marL="359307" algn="ctr"/>
            <a:r>
              <a:rPr lang="en-GB" sz="1200" b="1" kern="1400" dirty="0">
                <a:solidFill>
                  <a:srgbClr val="000000"/>
                </a:solidFill>
                <a:latin typeface="Arial" panose="020B0604020202020204" pitchFamily="34" charset="0"/>
                <a:cs typeface="Arial" panose="020B0604020202020204" pitchFamily="34" charset="0"/>
              </a:rPr>
              <a:t>14</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EYFS Forest School – Pond Dipping</a:t>
            </a:r>
          </a:p>
          <a:p>
            <a:pPr marL="359307" algn="ctr"/>
            <a:r>
              <a:rPr lang="en-GB" sz="1200" b="1" kern="1400" dirty="0">
                <a:solidFill>
                  <a:srgbClr val="000000"/>
                </a:solidFill>
                <a:latin typeface="Arial" panose="020B0604020202020204" pitchFamily="34" charset="0"/>
                <a:cs typeface="Arial" panose="020B0604020202020204" pitchFamily="34" charset="0"/>
              </a:rPr>
              <a:t>15</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EYFS &amp; KS1 Celebration Assembly 9:10am</a:t>
            </a:r>
          </a:p>
          <a:p>
            <a:pPr marL="359307" algn="ctr"/>
            <a:r>
              <a:rPr lang="en-GB" sz="1200" b="1" kern="1400" dirty="0">
                <a:solidFill>
                  <a:srgbClr val="000000"/>
                </a:solidFill>
                <a:latin typeface="Arial" panose="020B0604020202020204" pitchFamily="34" charset="0"/>
                <a:cs typeface="Arial" panose="020B0604020202020204" pitchFamily="34" charset="0"/>
              </a:rPr>
              <a:t>15</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Y2 The Rosary Inspire Workshop 2:10pm – 3:10pm, one parent per child welcome to attend</a:t>
            </a:r>
          </a:p>
          <a:p>
            <a:pPr marL="359307" algn="ctr"/>
            <a:r>
              <a:rPr lang="en-GB" sz="1200" b="1" kern="1400" dirty="0">
                <a:solidFill>
                  <a:srgbClr val="000000"/>
                </a:solidFill>
                <a:latin typeface="Arial" panose="020B0604020202020204" pitchFamily="34" charset="0"/>
                <a:cs typeface="Arial" panose="020B0604020202020204" pitchFamily="34" charset="0"/>
              </a:rPr>
              <a:t>17</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Family Mass – Mass of the Nations</a:t>
            </a:r>
          </a:p>
          <a:p>
            <a:pPr marL="359307" algn="ctr"/>
            <a:r>
              <a:rPr lang="en-GB" sz="1200" b="1" kern="1400" dirty="0">
                <a:solidFill>
                  <a:srgbClr val="000000"/>
                </a:solidFill>
                <a:latin typeface="Arial" panose="020B0604020202020204" pitchFamily="34" charset="0"/>
                <a:cs typeface="Arial" panose="020B0604020202020204" pitchFamily="34" charset="0"/>
              </a:rPr>
              <a:t>19</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Y6 Pentecost Inspire Workshop 9:00am – 10:00am, one parent per child welcome to attend</a:t>
            </a:r>
          </a:p>
          <a:p>
            <a:pPr marL="359307" algn="ctr"/>
            <a:r>
              <a:rPr lang="en-GB" sz="1200" b="1" kern="1400" dirty="0">
                <a:solidFill>
                  <a:srgbClr val="000000"/>
                </a:solidFill>
                <a:latin typeface="Arial" panose="020B0604020202020204" pitchFamily="34" charset="0"/>
                <a:cs typeface="Arial" panose="020B0604020202020204" pitchFamily="34" charset="0"/>
              </a:rPr>
              <a:t>22</a:t>
            </a:r>
            <a:r>
              <a:rPr lang="en-GB" sz="1200" b="1" kern="1400" baseline="30000" dirty="0">
                <a:solidFill>
                  <a:srgbClr val="000000"/>
                </a:solidFill>
                <a:latin typeface="Arial" panose="020B0604020202020204" pitchFamily="34" charset="0"/>
                <a:cs typeface="Arial" panose="020B0604020202020204" pitchFamily="34" charset="0"/>
              </a:rPr>
              <a:t>nd</a:t>
            </a:r>
            <a:r>
              <a:rPr lang="en-GB" sz="1200" b="1" kern="1400" dirty="0">
                <a:solidFill>
                  <a:srgbClr val="000000"/>
                </a:solidFill>
                <a:latin typeface="Arial" panose="020B0604020202020204" pitchFamily="34" charset="0"/>
                <a:cs typeface="Arial" panose="020B0604020202020204" pitchFamily="34" charset="0"/>
              </a:rPr>
              <a:t> – KS2 Celebration Assembly 9:10am</a:t>
            </a:r>
          </a:p>
          <a:p>
            <a:pPr marL="359307" algn="ctr"/>
            <a:r>
              <a:rPr lang="en-GB" sz="1200" b="1" kern="1400" dirty="0">
                <a:solidFill>
                  <a:srgbClr val="000000"/>
                </a:solidFill>
                <a:latin typeface="Arial" panose="020B0604020202020204" pitchFamily="34" charset="0"/>
                <a:cs typeface="Arial" panose="020B0604020202020204" pitchFamily="34" charset="0"/>
              </a:rPr>
              <a:t>22</a:t>
            </a:r>
            <a:r>
              <a:rPr lang="en-GB" sz="1200" b="1" kern="1400" baseline="30000" dirty="0">
                <a:solidFill>
                  <a:srgbClr val="000000"/>
                </a:solidFill>
                <a:latin typeface="Arial" panose="020B0604020202020204" pitchFamily="34" charset="0"/>
                <a:cs typeface="Arial" panose="020B0604020202020204" pitchFamily="34" charset="0"/>
              </a:rPr>
              <a:t>nd</a:t>
            </a:r>
            <a:r>
              <a:rPr lang="en-GB" sz="1200" b="1" kern="1400" dirty="0">
                <a:solidFill>
                  <a:srgbClr val="000000"/>
                </a:solidFill>
                <a:latin typeface="Arial" panose="020B0604020202020204" pitchFamily="34" charset="0"/>
                <a:cs typeface="Arial" panose="020B0604020202020204" pitchFamily="34" charset="0"/>
              </a:rPr>
              <a:t> – Reception Saint Day – non uniform &amp; class assembly at 2:30pm</a:t>
            </a:r>
          </a:p>
          <a:p>
            <a:pPr marL="359307" algn="ctr"/>
            <a:r>
              <a:rPr lang="en-GB" sz="1200" b="1" kern="1400" dirty="0">
                <a:solidFill>
                  <a:srgbClr val="000000"/>
                </a:solidFill>
                <a:latin typeface="Arial" panose="020B0604020202020204" pitchFamily="34" charset="0"/>
                <a:cs typeface="Arial" panose="020B0604020202020204" pitchFamily="34" charset="0"/>
              </a:rPr>
              <a:t>22</a:t>
            </a:r>
            <a:r>
              <a:rPr lang="en-GB" sz="1200" b="1" kern="1400" baseline="30000" dirty="0">
                <a:solidFill>
                  <a:srgbClr val="000000"/>
                </a:solidFill>
                <a:latin typeface="Arial" panose="020B0604020202020204" pitchFamily="34" charset="0"/>
                <a:cs typeface="Arial" panose="020B0604020202020204" pitchFamily="34" charset="0"/>
              </a:rPr>
              <a:t>nd</a:t>
            </a:r>
            <a:r>
              <a:rPr lang="en-GB" sz="1200" b="1" kern="1400" dirty="0">
                <a:solidFill>
                  <a:srgbClr val="000000"/>
                </a:solidFill>
                <a:latin typeface="Arial" panose="020B0604020202020204" pitchFamily="34" charset="0"/>
                <a:cs typeface="Arial" panose="020B0604020202020204" pitchFamily="34" charset="0"/>
              </a:rPr>
              <a:t> – School Closes for Half Term</a:t>
            </a:r>
          </a:p>
          <a:p>
            <a:pPr marL="359307" algn="ctr"/>
            <a:r>
              <a:rPr lang="en-GB" sz="1200" b="1" kern="1400" dirty="0">
                <a:solidFill>
                  <a:srgbClr val="000000"/>
                </a:solidFill>
                <a:latin typeface="Arial" panose="020B0604020202020204" pitchFamily="34" charset="0"/>
                <a:cs typeface="Arial" panose="020B0604020202020204" pitchFamily="34" charset="0"/>
              </a:rPr>
              <a:t>Monday 25</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Friday 29</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a:t>
            </a:r>
          </a:p>
          <a:p>
            <a:pPr marL="359307" algn="ctr"/>
            <a:endParaRPr lang="en-GB" sz="1200" b="1" kern="1400" dirty="0">
              <a:solidFill>
                <a:srgbClr val="000000"/>
              </a:solidFill>
              <a:latin typeface="Arial" panose="020B0604020202020204" pitchFamily="34" charset="0"/>
              <a:cs typeface="Arial" panose="020B0604020202020204" pitchFamily="34" charset="0"/>
            </a:endParaRPr>
          </a:p>
          <a:p>
            <a:pPr marL="359307" algn="ctr"/>
            <a:r>
              <a:rPr lang="en-GB" sz="1200" b="1" u="sng" kern="1400" dirty="0">
                <a:solidFill>
                  <a:srgbClr val="000000"/>
                </a:solidFill>
                <a:latin typeface="Arial" panose="020B0604020202020204" pitchFamily="34" charset="0"/>
                <a:cs typeface="Arial" panose="020B0604020202020204" pitchFamily="34" charset="0"/>
              </a:rPr>
              <a:t>June</a:t>
            </a:r>
          </a:p>
          <a:p>
            <a:pPr marL="359307" algn="ctr"/>
            <a:r>
              <a:rPr lang="en-GB" sz="1200" b="1" kern="1400" dirty="0">
                <a:solidFill>
                  <a:srgbClr val="000000"/>
                </a:solidFill>
                <a:latin typeface="Arial" panose="020B0604020202020204" pitchFamily="34" charset="0"/>
                <a:cs typeface="Arial" panose="020B0604020202020204" pitchFamily="34" charset="0"/>
              </a:rPr>
              <a:t>1</a:t>
            </a:r>
            <a:r>
              <a:rPr lang="en-GB" sz="1200" b="1" kern="1400" baseline="30000" dirty="0">
                <a:solidFill>
                  <a:srgbClr val="000000"/>
                </a:solidFill>
                <a:latin typeface="Arial" panose="020B0604020202020204" pitchFamily="34" charset="0"/>
                <a:cs typeface="Arial" panose="020B0604020202020204" pitchFamily="34" charset="0"/>
              </a:rPr>
              <a:t>st</a:t>
            </a:r>
            <a:r>
              <a:rPr lang="en-GB" sz="1200" b="1" kern="1400" dirty="0">
                <a:solidFill>
                  <a:srgbClr val="000000"/>
                </a:solidFill>
                <a:latin typeface="Arial" panose="020B0604020202020204" pitchFamily="34" charset="0"/>
                <a:cs typeface="Arial" panose="020B0604020202020204" pitchFamily="34" charset="0"/>
              </a:rPr>
              <a:t> – School opens for pupils and staff</a:t>
            </a:r>
          </a:p>
          <a:p>
            <a:pPr marL="359307" algn="ctr"/>
            <a:r>
              <a:rPr lang="en-GB" sz="1200" b="1" kern="1400" dirty="0">
                <a:solidFill>
                  <a:srgbClr val="000000"/>
                </a:solidFill>
                <a:latin typeface="Arial" panose="020B0604020202020204" pitchFamily="34" charset="0"/>
                <a:cs typeface="Arial" panose="020B0604020202020204" pitchFamily="34" charset="0"/>
              </a:rPr>
              <a:t>1</a:t>
            </a:r>
            <a:r>
              <a:rPr lang="en-GB" sz="1200" b="1" kern="1400" baseline="30000" dirty="0">
                <a:solidFill>
                  <a:srgbClr val="000000"/>
                </a:solidFill>
                <a:latin typeface="Arial" panose="020B0604020202020204" pitchFamily="34" charset="0"/>
                <a:cs typeface="Arial" panose="020B0604020202020204" pitchFamily="34" charset="0"/>
              </a:rPr>
              <a:t>st</a:t>
            </a:r>
            <a:r>
              <a:rPr lang="en-GB" sz="1200" b="1" kern="1400" dirty="0">
                <a:solidFill>
                  <a:srgbClr val="000000"/>
                </a:solidFill>
                <a:latin typeface="Arial" panose="020B0604020202020204" pitchFamily="34" charset="0"/>
                <a:cs typeface="Arial" panose="020B0604020202020204" pitchFamily="34" charset="0"/>
              </a:rPr>
              <a:t> – 12</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Y4 Multiplication Check</a:t>
            </a:r>
          </a:p>
          <a:p>
            <a:pPr marL="359307" algn="ctr"/>
            <a:r>
              <a:rPr lang="en-GB" sz="1200" b="1" kern="1400" dirty="0">
                <a:solidFill>
                  <a:srgbClr val="000000"/>
                </a:solidFill>
                <a:latin typeface="Arial" panose="020B0604020202020204" pitchFamily="34" charset="0"/>
                <a:cs typeface="Arial" panose="020B0604020202020204" pitchFamily="34" charset="0"/>
              </a:rPr>
              <a:t>4</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Y6 Leavers &amp; Reception Graduation &amp; Class Photographs</a:t>
            </a:r>
          </a:p>
          <a:p>
            <a:pPr marL="359307" algn="ctr"/>
            <a:r>
              <a:rPr lang="en-GB" sz="1200" b="1" kern="1400" dirty="0">
                <a:solidFill>
                  <a:srgbClr val="000000"/>
                </a:solidFill>
                <a:latin typeface="Arial" panose="020B0604020202020204" pitchFamily="34" charset="0"/>
                <a:cs typeface="Arial" panose="020B0604020202020204" pitchFamily="34" charset="0"/>
              </a:rPr>
              <a:t>5</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EYFS &amp; KS1 Celebration Assembly 9:10am</a:t>
            </a:r>
          </a:p>
          <a:p>
            <a:pPr marL="359307" algn="ctr"/>
            <a:r>
              <a:rPr lang="en-GB" sz="1200" b="1" kern="1400" dirty="0">
                <a:solidFill>
                  <a:srgbClr val="000000"/>
                </a:solidFill>
                <a:latin typeface="Arial" panose="020B0604020202020204" pitchFamily="34" charset="0"/>
                <a:cs typeface="Arial" panose="020B0604020202020204" pitchFamily="34" charset="0"/>
              </a:rPr>
              <a:t>8</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Sports Day – 9:30am EYFS &amp; KS1, 1:30pm KS2</a:t>
            </a:r>
          </a:p>
          <a:p>
            <a:pPr marL="359307" algn="ctr"/>
            <a:r>
              <a:rPr lang="en-GB" sz="1200" b="1" kern="1400" dirty="0">
                <a:solidFill>
                  <a:srgbClr val="000000"/>
                </a:solidFill>
                <a:latin typeface="Arial" panose="020B0604020202020204" pitchFamily="34" charset="0"/>
                <a:cs typeface="Arial" panose="020B0604020202020204" pitchFamily="34" charset="0"/>
              </a:rPr>
              <a:t>9</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Y4 to watch Alice in Wonderland at SMWCA</a:t>
            </a:r>
          </a:p>
          <a:p>
            <a:pPr marL="359307" algn="ctr"/>
            <a:r>
              <a:rPr lang="en-GB" sz="1200" b="1" kern="1400" dirty="0">
                <a:solidFill>
                  <a:srgbClr val="000000"/>
                </a:solidFill>
                <a:latin typeface="Arial" panose="020B0604020202020204" pitchFamily="34" charset="0"/>
                <a:cs typeface="Arial" panose="020B0604020202020204" pitchFamily="34" charset="0"/>
              </a:rPr>
              <a:t>9</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&amp; 10</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Y6 Bikeability Level 3</a:t>
            </a:r>
          </a:p>
          <a:p>
            <a:pPr marL="359307" algn="ctr"/>
            <a:r>
              <a:rPr lang="en-GB" sz="1200" b="1" kern="1400" dirty="0">
                <a:solidFill>
                  <a:srgbClr val="000000"/>
                </a:solidFill>
                <a:latin typeface="Arial" panose="020B0604020202020204" pitchFamily="34" charset="0"/>
                <a:cs typeface="Arial" panose="020B0604020202020204" pitchFamily="34" charset="0"/>
              </a:rPr>
              <a:t>11</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KS2 Mass 9:30am in the school hall</a:t>
            </a:r>
          </a:p>
          <a:p>
            <a:pPr marL="359307" algn="ctr"/>
            <a:r>
              <a:rPr lang="en-GB" sz="1200" b="1" kern="1400" dirty="0">
                <a:solidFill>
                  <a:srgbClr val="000000"/>
                </a:solidFill>
                <a:latin typeface="Arial" panose="020B0604020202020204" pitchFamily="34" charset="0"/>
                <a:cs typeface="Arial" panose="020B0604020202020204" pitchFamily="34" charset="0"/>
              </a:rPr>
              <a:t>12</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KS2 Celebration Assembly 9:10am</a:t>
            </a:r>
          </a:p>
          <a:p>
            <a:pPr marL="359307" algn="ctr"/>
            <a:r>
              <a:rPr lang="en-GB" sz="1200" b="1" kern="1400" dirty="0">
                <a:solidFill>
                  <a:srgbClr val="000000"/>
                </a:solidFill>
                <a:latin typeface="Arial" panose="020B0604020202020204" pitchFamily="34" charset="0"/>
                <a:cs typeface="Arial" panose="020B0604020202020204" pitchFamily="34" charset="0"/>
              </a:rPr>
              <a:t>12</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Y4 Holy Communion Inspire Workshop 2:30pm – 3:30pm, one parent per child welcome to attend</a:t>
            </a:r>
          </a:p>
          <a:p>
            <a:pPr marL="359307" algn="ctr"/>
            <a:r>
              <a:rPr lang="en-GB" sz="1200" b="1" kern="1400" dirty="0">
                <a:solidFill>
                  <a:srgbClr val="000000"/>
                </a:solidFill>
                <a:latin typeface="Arial" panose="020B0604020202020204" pitchFamily="34" charset="0"/>
                <a:cs typeface="Arial" panose="020B0604020202020204" pitchFamily="34" charset="0"/>
              </a:rPr>
              <a:t>14</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First Holy Communion 11:00am at St Joseph’s Church, Goldenhill</a:t>
            </a:r>
          </a:p>
          <a:p>
            <a:pPr marL="359307" algn="ctr"/>
            <a:r>
              <a:rPr lang="en-GB" sz="1200" b="1" kern="1400" dirty="0">
                <a:solidFill>
                  <a:srgbClr val="000000"/>
                </a:solidFill>
                <a:latin typeface="Arial" panose="020B0604020202020204" pitchFamily="34" charset="0"/>
                <a:cs typeface="Arial" panose="020B0604020202020204" pitchFamily="34" charset="0"/>
              </a:rPr>
              <a:t>15</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Watch Me Learn (Science, Geography or DT) KS1 &amp; KS2 2:00pm – 3:00pm</a:t>
            </a:r>
          </a:p>
          <a:p>
            <a:pPr marL="359307" algn="ctr"/>
            <a:r>
              <a:rPr lang="en-GB" sz="1200" b="1" kern="1400" dirty="0">
                <a:solidFill>
                  <a:srgbClr val="000000"/>
                </a:solidFill>
                <a:latin typeface="Arial" panose="020B0604020202020204" pitchFamily="34" charset="0"/>
                <a:cs typeface="Arial" panose="020B0604020202020204" pitchFamily="34" charset="0"/>
              </a:rPr>
              <a:t>17</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EYFS Father’s Day afternoon craft activities 2:15pm</a:t>
            </a:r>
          </a:p>
          <a:p>
            <a:pPr marL="359307" algn="ctr"/>
            <a:r>
              <a:rPr lang="en-GB" sz="1200" b="1" kern="1400" dirty="0">
                <a:solidFill>
                  <a:srgbClr val="000000"/>
                </a:solidFill>
                <a:latin typeface="Arial" panose="020B0604020202020204" pitchFamily="34" charset="0"/>
                <a:cs typeface="Arial" panose="020B0604020202020204" pitchFamily="34" charset="0"/>
              </a:rPr>
              <a:t>19</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Father’s Day Breakfast from 8:30am (tickets will be on sale)</a:t>
            </a:r>
          </a:p>
          <a:p>
            <a:pPr marL="359307" algn="ctr"/>
            <a:r>
              <a:rPr lang="en-GB" sz="1200" b="1" kern="1400" dirty="0">
                <a:solidFill>
                  <a:srgbClr val="000000"/>
                </a:solidFill>
                <a:latin typeface="Arial" panose="020B0604020202020204" pitchFamily="34" charset="0"/>
                <a:cs typeface="Arial" panose="020B0604020202020204" pitchFamily="34" charset="0"/>
              </a:rPr>
              <a:t>19</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EYFS &amp; KS1 Father’s Day Assembly 9:15am (No Celebration Assembly)</a:t>
            </a:r>
          </a:p>
          <a:p>
            <a:pPr marL="359307" algn="ctr"/>
            <a:r>
              <a:rPr lang="en-GB" sz="1200" b="1" kern="1400" dirty="0">
                <a:solidFill>
                  <a:srgbClr val="000000"/>
                </a:solidFill>
                <a:latin typeface="Arial" panose="020B0604020202020204" pitchFamily="34" charset="0"/>
                <a:cs typeface="Arial" panose="020B0604020202020204" pitchFamily="34" charset="0"/>
              </a:rPr>
              <a:t>19</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Y3 Reconciliation Inspire Workshop 2:20pm – 3:20pm, one parent per child welcome to attend</a:t>
            </a:r>
          </a:p>
          <a:p>
            <a:pPr marL="359307" algn="ctr"/>
            <a:r>
              <a:rPr lang="en-GB" sz="1200" b="1" kern="1400" dirty="0">
                <a:solidFill>
                  <a:srgbClr val="000000"/>
                </a:solidFill>
                <a:latin typeface="Arial" panose="020B0604020202020204" pitchFamily="34" charset="0"/>
                <a:cs typeface="Arial" panose="020B0604020202020204" pitchFamily="34" charset="0"/>
              </a:rPr>
              <a:t>22</a:t>
            </a:r>
            <a:r>
              <a:rPr lang="en-GB" sz="1200" b="1" kern="1400" baseline="30000" dirty="0">
                <a:solidFill>
                  <a:srgbClr val="000000"/>
                </a:solidFill>
                <a:latin typeface="Arial" panose="020B0604020202020204" pitchFamily="34" charset="0"/>
                <a:cs typeface="Arial" panose="020B0604020202020204" pitchFamily="34" charset="0"/>
              </a:rPr>
              <a:t>nd</a:t>
            </a:r>
            <a:r>
              <a:rPr lang="en-GB" sz="1200" b="1" kern="1400" dirty="0">
                <a:solidFill>
                  <a:srgbClr val="000000"/>
                </a:solidFill>
                <a:latin typeface="Arial" panose="020B0604020202020204" pitchFamily="34" charset="0"/>
                <a:cs typeface="Arial" panose="020B0604020202020204" pitchFamily="34" charset="0"/>
              </a:rPr>
              <a:t> – Reserve Sports Day if 8</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June is cancelled </a:t>
            </a:r>
          </a:p>
          <a:p>
            <a:pPr marL="359307" algn="ctr"/>
            <a:r>
              <a:rPr lang="en-GB" sz="1200" b="1" kern="1400" dirty="0">
                <a:solidFill>
                  <a:srgbClr val="000000"/>
                </a:solidFill>
                <a:latin typeface="Arial" panose="020B0604020202020204" pitchFamily="34" charset="0"/>
                <a:cs typeface="Arial" panose="020B0604020202020204" pitchFamily="34" charset="0"/>
              </a:rPr>
              <a:t>22</a:t>
            </a:r>
            <a:r>
              <a:rPr lang="en-GB" sz="1200" b="1" kern="1400" baseline="30000" dirty="0">
                <a:solidFill>
                  <a:srgbClr val="000000"/>
                </a:solidFill>
                <a:latin typeface="Arial" panose="020B0604020202020204" pitchFamily="34" charset="0"/>
                <a:cs typeface="Arial" panose="020B0604020202020204" pitchFamily="34" charset="0"/>
              </a:rPr>
              <a:t>nd</a:t>
            </a:r>
            <a:r>
              <a:rPr lang="en-GB" sz="1200" b="1" kern="1400" dirty="0">
                <a:solidFill>
                  <a:srgbClr val="000000"/>
                </a:solidFill>
                <a:latin typeface="Arial" panose="020B0604020202020204" pitchFamily="34" charset="0"/>
                <a:cs typeface="Arial" panose="020B0604020202020204" pitchFamily="34" charset="0"/>
              </a:rPr>
              <a:t> &amp; 23</a:t>
            </a:r>
            <a:r>
              <a:rPr lang="en-GB" sz="1200" b="1" kern="1400" baseline="30000" dirty="0">
                <a:solidFill>
                  <a:srgbClr val="000000"/>
                </a:solidFill>
                <a:latin typeface="Arial" panose="020B0604020202020204" pitchFamily="34" charset="0"/>
                <a:cs typeface="Arial" panose="020B0604020202020204" pitchFamily="34" charset="0"/>
              </a:rPr>
              <a:t>rd</a:t>
            </a:r>
            <a:r>
              <a:rPr lang="en-GB" sz="1200" b="1" kern="1400" dirty="0">
                <a:solidFill>
                  <a:srgbClr val="000000"/>
                </a:solidFill>
                <a:latin typeface="Arial" panose="020B0604020202020204" pitchFamily="34" charset="0"/>
                <a:cs typeface="Arial" panose="020B0604020202020204" pitchFamily="34" charset="0"/>
              </a:rPr>
              <a:t> – Y3 &amp; Y4 Bikeability Learn to Ride</a:t>
            </a:r>
          </a:p>
          <a:p>
            <a:pPr marL="359307" algn="ctr"/>
            <a:r>
              <a:rPr lang="en-GB" sz="1200" b="1" kern="1400" dirty="0">
                <a:solidFill>
                  <a:srgbClr val="000000"/>
                </a:solidFill>
                <a:latin typeface="Arial" panose="020B0604020202020204" pitchFamily="34" charset="0"/>
                <a:cs typeface="Arial" panose="020B0604020202020204" pitchFamily="34" charset="0"/>
              </a:rPr>
              <a:t>23</a:t>
            </a:r>
            <a:r>
              <a:rPr lang="en-GB" sz="1200" b="1" kern="1400" baseline="30000" dirty="0">
                <a:solidFill>
                  <a:srgbClr val="000000"/>
                </a:solidFill>
                <a:latin typeface="Arial" panose="020B0604020202020204" pitchFamily="34" charset="0"/>
                <a:cs typeface="Arial" panose="020B0604020202020204" pitchFamily="34" charset="0"/>
              </a:rPr>
              <a:t>rd</a:t>
            </a:r>
            <a:r>
              <a:rPr lang="en-GB" sz="1200" b="1" kern="1400" dirty="0">
                <a:solidFill>
                  <a:srgbClr val="000000"/>
                </a:solidFill>
                <a:latin typeface="Arial" panose="020B0604020202020204" pitchFamily="34" charset="0"/>
                <a:cs typeface="Arial" panose="020B0604020202020204" pitchFamily="34" charset="0"/>
              </a:rPr>
              <a:t> – Y6 Alton Towers</a:t>
            </a:r>
          </a:p>
          <a:p>
            <a:pPr marL="359307" algn="ctr"/>
            <a:r>
              <a:rPr lang="en-GB" sz="1200" b="1" kern="1400" dirty="0">
                <a:solidFill>
                  <a:srgbClr val="000000"/>
                </a:solidFill>
                <a:latin typeface="Arial" panose="020B0604020202020204" pitchFamily="34" charset="0"/>
                <a:cs typeface="Arial" panose="020B0604020202020204" pitchFamily="34" charset="0"/>
              </a:rPr>
              <a:t>25</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&amp; 26</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Y3 &amp; Y4 Bikeability Level 1</a:t>
            </a:r>
          </a:p>
          <a:p>
            <a:pPr marL="359307" algn="ctr"/>
            <a:r>
              <a:rPr lang="en-GB" sz="1200" b="1" kern="1400" dirty="0">
                <a:solidFill>
                  <a:srgbClr val="000000"/>
                </a:solidFill>
                <a:latin typeface="Arial" panose="020B0604020202020204" pitchFamily="34" charset="0"/>
                <a:cs typeface="Arial" panose="020B0604020202020204" pitchFamily="34" charset="0"/>
              </a:rPr>
              <a:t>26</a:t>
            </a:r>
            <a:r>
              <a:rPr lang="en-GB" sz="1200" b="1" kern="1400" baseline="30000" dirty="0">
                <a:solidFill>
                  <a:srgbClr val="000000"/>
                </a:solidFill>
                <a:latin typeface="Arial" panose="020B0604020202020204" pitchFamily="34" charset="0"/>
                <a:cs typeface="Arial" panose="020B0604020202020204" pitchFamily="34" charset="0"/>
              </a:rPr>
              <a:t>th</a:t>
            </a:r>
            <a:r>
              <a:rPr lang="en-GB" sz="1200" b="1" kern="1400" dirty="0">
                <a:solidFill>
                  <a:srgbClr val="000000"/>
                </a:solidFill>
                <a:latin typeface="Arial" panose="020B0604020202020204" pitchFamily="34" charset="0"/>
                <a:cs typeface="Arial" panose="020B0604020202020204" pitchFamily="34" charset="0"/>
              </a:rPr>
              <a:t> – EYFS &amp; KS1 Celebration Assembly 9:10am</a:t>
            </a:r>
          </a:p>
          <a:p>
            <a:pPr marL="359307" algn="ctr"/>
            <a:endParaRPr lang="en-GB" sz="1200" b="1" kern="1400" dirty="0">
              <a:solidFill>
                <a:srgbClr val="000000"/>
              </a:solidFill>
              <a:latin typeface="Arial" panose="020B0604020202020204" pitchFamily="34" charset="0"/>
              <a:cs typeface="Arial" panose="020B0604020202020204" pitchFamily="34" charset="0"/>
            </a:endParaRPr>
          </a:p>
          <a:p>
            <a:pPr marL="359307" algn="ctr"/>
            <a:endParaRPr lang="en-GB" sz="1200" b="1" kern="1400" dirty="0">
              <a:solidFill>
                <a:srgbClr val="000000"/>
              </a:solidFill>
              <a:latin typeface="Arial" panose="020B0604020202020204" pitchFamily="34" charset="0"/>
              <a:cs typeface="Arial" panose="020B0604020202020204" pitchFamily="34" charset="0"/>
            </a:endParaRPr>
          </a:p>
          <a:p>
            <a:pPr marL="359307" algn="ctr"/>
            <a:endParaRPr lang="en-GB" sz="1200" b="1" kern="1400" dirty="0">
              <a:solidFill>
                <a:srgbClr val="000000"/>
              </a:solidFill>
              <a:latin typeface="Arial" panose="020B0604020202020204" pitchFamily="34" charset="0"/>
              <a:cs typeface="Arial" panose="020B0604020202020204" pitchFamily="34" charset="0"/>
            </a:endParaRPr>
          </a:p>
          <a:p>
            <a:pPr marL="359307" algn="ctr"/>
            <a:endParaRPr lang="en-GB" sz="1200" kern="1400" dirty="0">
              <a:solidFill>
                <a:srgbClr val="000000"/>
              </a:solidFill>
              <a:latin typeface="Times New Roman" panose="02020603050405020304" pitchFamily="18" charset="0"/>
            </a:endParaRPr>
          </a:p>
          <a:p>
            <a:pPr marL="359307" algn="ctr"/>
            <a:endParaRPr lang="en-GB" sz="1200" kern="1400" dirty="0">
              <a:solidFill>
                <a:srgbClr val="000000"/>
              </a:solidFill>
              <a:latin typeface="Times New Roman" panose="02020603050405020304" pitchFamily="18" charset="0"/>
            </a:endParaRPr>
          </a:p>
          <a:p>
            <a:r>
              <a:rPr lang="en-GB" sz="1200" kern="1400" dirty="0">
                <a:solidFill>
                  <a:srgbClr val="000000"/>
                </a:solidFill>
                <a:latin typeface="Times New Roman" panose="02020603050405020304" pitchFamily="18" charset="0"/>
              </a:rPr>
              <a:t> </a:t>
            </a:r>
          </a:p>
        </p:txBody>
      </p:sp>
      <p:sp>
        <p:nvSpPr>
          <p:cNvPr id="4" name="TextBox 3">
            <a:extLst>
              <a:ext uri="{FF2B5EF4-FFF2-40B4-BE49-F238E27FC236}">
                <a16:creationId xmlns:a16="http://schemas.microsoft.com/office/drawing/2014/main" id="{0D31FB2F-89CC-458E-968F-E265D0AE95D4}"/>
              </a:ext>
            </a:extLst>
          </p:cNvPr>
          <p:cNvSpPr txBox="1"/>
          <p:nvPr/>
        </p:nvSpPr>
        <p:spPr>
          <a:xfrm>
            <a:off x="0" y="-209461"/>
            <a:ext cx="7559675" cy="769441"/>
          </a:xfrm>
          <a:prstGeom prst="rect">
            <a:avLst/>
          </a:prstGeom>
          <a:noFill/>
        </p:spPr>
        <p:txBody>
          <a:bodyPr wrap="square" rtlCol="0">
            <a:spAutoFit/>
          </a:bodyPr>
          <a:lstStyle/>
          <a:p>
            <a:pPr algn="ctr"/>
            <a:r>
              <a:rPr lang="en-GB" sz="4400" dirty="0">
                <a:solidFill>
                  <a:schemeClr val="bg1"/>
                </a:solidFill>
              </a:rPr>
              <a:t>Diary Dates</a:t>
            </a:r>
          </a:p>
        </p:txBody>
      </p:sp>
    </p:spTree>
    <p:extLst>
      <p:ext uri="{BB962C8B-B14F-4D97-AF65-F5344CB8AC3E}">
        <p14:creationId xmlns:p14="http://schemas.microsoft.com/office/powerpoint/2010/main" val="25341842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28A7F6-C51B-D7EA-F3ED-7D74093F86CD}"/>
              </a:ext>
            </a:extLst>
          </p:cNvPr>
          <p:cNvSpPr>
            <a:spLocks noGrp="1"/>
          </p:cNvSpPr>
          <p:nvPr>
            <p:ph type="title"/>
          </p:nvPr>
        </p:nvSpPr>
        <p:spPr/>
        <p:txBody>
          <a:bodyPr>
            <a:normAutofit/>
          </a:bodyPr>
          <a:lstStyle/>
          <a:p>
            <a:r>
              <a:rPr lang="en-US" sz="2800" dirty="0"/>
              <a:t>Terms Dates 2025/2026</a:t>
            </a:r>
          </a:p>
        </p:txBody>
      </p:sp>
      <p:sp>
        <p:nvSpPr>
          <p:cNvPr id="40" name="Text Placeholder 39">
            <a:extLst>
              <a:ext uri="{FF2B5EF4-FFF2-40B4-BE49-F238E27FC236}">
                <a16:creationId xmlns:a16="http://schemas.microsoft.com/office/drawing/2014/main" id="{FD0D15B2-AEF5-4D88-925A-3CAC90C2DDFE}"/>
              </a:ext>
            </a:extLst>
          </p:cNvPr>
          <p:cNvSpPr>
            <a:spLocks noGrp="1"/>
          </p:cNvSpPr>
          <p:nvPr>
            <p:ph type="body" sz="quarter" idx="15"/>
          </p:nvPr>
        </p:nvSpPr>
        <p:spPr/>
        <p:txBody>
          <a:bodyPr>
            <a:normAutofit lnSpcReduction="10000"/>
          </a:bodyPr>
          <a:lstStyle/>
          <a:p>
            <a:r>
              <a:rPr lang="en-GB" dirty="0"/>
              <a:t>Monday 1st  September</a:t>
            </a:r>
          </a:p>
        </p:txBody>
      </p:sp>
      <p:sp>
        <p:nvSpPr>
          <p:cNvPr id="4" name="Text Placeholder 3">
            <a:extLst>
              <a:ext uri="{FF2B5EF4-FFF2-40B4-BE49-F238E27FC236}">
                <a16:creationId xmlns:a16="http://schemas.microsoft.com/office/drawing/2014/main" id="{07929199-1F5A-0F83-3324-1E3ACC15B276}"/>
              </a:ext>
            </a:extLst>
          </p:cNvPr>
          <p:cNvSpPr>
            <a:spLocks noGrp="1"/>
          </p:cNvSpPr>
          <p:nvPr>
            <p:ph type="body" sz="quarter" idx="16"/>
          </p:nvPr>
        </p:nvSpPr>
        <p:spPr/>
        <p:txBody>
          <a:bodyPr>
            <a:normAutofit lnSpcReduction="10000"/>
          </a:bodyPr>
          <a:lstStyle/>
          <a:p>
            <a:r>
              <a:rPr lang="en-US" dirty="0"/>
              <a:t>INSET</a:t>
            </a:r>
          </a:p>
        </p:txBody>
      </p:sp>
      <p:sp>
        <p:nvSpPr>
          <p:cNvPr id="5" name="Text Placeholder 4">
            <a:extLst>
              <a:ext uri="{FF2B5EF4-FFF2-40B4-BE49-F238E27FC236}">
                <a16:creationId xmlns:a16="http://schemas.microsoft.com/office/drawing/2014/main" id="{BFBF3979-7B24-0F91-E787-DADFA39C500C}"/>
              </a:ext>
            </a:extLst>
          </p:cNvPr>
          <p:cNvSpPr>
            <a:spLocks noGrp="1"/>
          </p:cNvSpPr>
          <p:nvPr>
            <p:ph type="body" sz="quarter" idx="17"/>
          </p:nvPr>
        </p:nvSpPr>
        <p:spPr/>
        <p:txBody>
          <a:bodyPr>
            <a:normAutofit fontScale="92500"/>
          </a:bodyPr>
          <a:lstStyle/>
          <a:p>
            <a:r>
              <a:rPr lang="en-US" dirty="0"/>
              <a:t>Tuesday 2nd September</a:t>
            </a:r>
          </a:p>
        </p:txBody>
      </p:sp>
      <p:sp>
        <p:nvSpPr>
          <p:cNvPr id="6" name="Text Placeholder 5">
            <a:extLst>
              <a:ext uri="{FF2B5EF4-FFF2-40B4-BE49-F238E27FC236}">
                <a16:creationId xmlns:a16="http://schemas.microsoft.com/office/drawing/2014/main" id="{6E24236B-5C89-9217-F8D5-F0905C968AE7}"/>
              </a:ext>
            </a:extLst>
          </p:cNvPr>
          <p:cNvSpPr>
            <a:spLocks noGrp="1"/>
          </p:cNvSpPr>
          <p:nvPr>
            <p:ph type="body" sz="quarter" idx="18"/>
          </p:nvPr>
        </p:nvSpPr>
        <p:spPr/>
        <p:txBody>
          <a:bodyPr>
            <a:normAutofit lnSpcReduction="10000"/>
          </a:bodyPr>
          <a:lstStyle/>
          <a:p>
            <a:r>
              <a:rPr lang="en-US" dirty="0"/>
              <a:t>INSET</a:t>
            </a:r>
          </a:p>
        </p:txBody>
      </p:sp>
      <p:sp>
        <p:nvSpPr>
          <p:cNvPr id="7" name="Text Placeholder 6">
            <a:extLst>
              <a:ext uri="{FF2B5EF4-FFF2-40B4-BE49-F238E27FC236}">
                <a16:creationId xmlns:a16="http://schemas.microsoft.com/office/drawing/2014/main" id="{BD640688-220B-A326-9075-24135FA3B7D8}"/>
              </a:ext>
            </a:extLst>
          </p:cNvPr>
          <p:cNvSpPr>
            <a:spLocks noGrp="1"/>
          </p:cNvSpPr>
          <p:nvPr>
            <p:ph type="body" sz="quarter" idx="19"/>
          </p:nvPr>
        </p:nvSpPr>
        <p:spPr/>
        <p:txBody>
          <a:bodyPr>
            <a:normAutofit fontScale="85000" lnSpcReduction="10000"/>
          </a:bodyPr>
          <a:lstStyle/>
          <a:p>
            <a:r>
              <a:rPr lang="en-US" dirty="0"/>
              <a:t>Wednesday 3</a:t>
            </a:r>
            <a:r>
              <a:rPr lang="en-US" baseline="30000" dirty="0"/>
              <a:t>rd</a:t>
            </a:r>
            <a:r>
              <a:rPr lang="en-US" dirty="0"/>
              <a:t>  September</a:t>
            </a:r>
          </a:p>
        </p:txBody>
      </p:sp>
      <p:sp>
        <p:nvSpPr>
          <p:cNvPr id="8" name="Text Placeholder 7">
            <a:extLst>
              <a:ext uri="{FF2B5EF4-FFF2-40B4-BE49-F238E27FC236}">
                <a16:creationId xmlns:a16="http://schemas.microsoft.com/office/drawing/2014/main" id="{C1076609-859D-E28C-F085-4E3B993C7D78}"/>
              </a:ext>
            </a:extLst>
          </p:cNvPr>
          <p:cNvSpPr>
            <a:spLocks noGrp="1"/>
          </p:cNvSpPr>
          <p:nvPr>
            <p:ph type="body" sz="quarter" idx="20"/>
          </p:nvPr>
        </p:nvSpPr>
        <p:spPr/>
        <p:txBody>
          <a:bodyPr>
            <a:normAutofit lnSpcReduction="10000"/>
          </a:bodyPr>
          <a:lstStyle/>
          <a:p>
            <a:r>
              <a:rPr lang="en-US" dirty="0"/>
              <a:t>First day of school</a:t>
            </a:r>
          </a:p>
        </p:txBody>
      </p:sp>
      <p:sp>
        <p:nvSpPr>
          <p:cNvPr id="9" name="Text Placeholder 8">
            <a:extLst>
              <a:ext uri="{FF2B5EF4-FFF2-40B4-BE49-F238E27FC236}">
                <a16:creationId xmlns:a16="http://schemas.microsoft.com/office/drawing/2014/main" id="{0EF4C2D2-8390-4590-BF5B-4A760A87ADD5}"/>
              </a:ext>
            </a:extLst>
          </p:cNvPr>
          <p:cNvSpPr>
            <a:spLocks noGrp="1"/>
          </p:cNvSpPr>
          <p:nvPr>
            <p:ph type="body" sz="quarter" idx="21"/>
          </p:nvPr>
        </p:nvSpPr>
        <p:spPr/>
        <p:txBody>
          <a:bodyPr>
            <a:normAutofit lnSpcReduction="10000"/>
          </a:bodyPr>
          <a:lstStyle/>
          <a:p>
            <a:r>
              <a:rPr lang="en-US" dirty="0"/>
              <a:t>Friday 24</a:t>
            </a:r>
            <a:r>
              <a:rPr lang="en-US" baseline="30000" dirty="0"/>
              <a:t>th</a:t>
            </a:r>
            <a:r>
              <a:rPr lang="en-US" dirty="0"/>
              <a:t> October</a:t>
            </a:r>
          </a:p>
        </p:txBody>
      </p:sp>
      <p:sp>
        <p:nvSpPr>
          <p:cNvPr id="10" name="Text Placeholder 9">
            <a:extLst>
              <a:ext uri="{FF2B5EF4-FFF2-40B4-BE49-F238E27FC236}">
                <a16:creationId xmlns:a16="http://schemas.microsoft.com/office/drawing/2014/main" id="{7C6A3568-3F28-DA66-895B-472F6CB213B7}"/>
              </a:ext>
            </a:extLst>
          </p:cNvPr>
          <p:cNvSpPr>
            <a:spLocks noGrp="1"/>
          </p:cNvSpPr>
          <p:nvPr>
            <p:ph type="body" sz="quarter" idx="22"/>
          </p:nvPr>
        </p:nvSpPr>
        <p:spPr/>
        <p:txBody>
          <a:bodyPr>
            <a:normAutofit lnSpcReduction="10000"/>
          </a:bodyPr>
          <a:lstStyle/>
          <a:p>
            <a:r>
              <a:rPr lang="en-US" dirty="0"/>
              <a:t>Last day of term</a:t>
            </a:r>
          </a:p>
        </p:txBody>
      </p:sp>
      <p:sp>
        <p:nvSpPr>
          <p:cNvPr id="11" name="Text Placeholder 10">
            <a:extLst>
              <a:ext uri="{FF2B5EF4-FFF2-40B4-BE49-F238E27FC236}">
                <a16:creationId xmlns:a16="http://schemas.microsoft.com/office/drawing/2014/main" id="{B947FC2C-F9CB-B739-7BD5-FF5D3E6240AE}"/>
              </a:ext>
            </a:extLst>
          </p:cNvPr>
          <p:cNvSpPr>
            <a:spLocks noGrp="1"/>
          </p:cNvSpPr>
          <p:nvPr>
            <p:ph type="body" sz="quarter" idx="23"/>
          </p:nvPr>
        </p:nvSpPr>
        <p:spPr/>
        <p:txBody>
          <a:bodyPr>
            <a:normAutofit lnSpcReduction="10000"/>
          </a:bodyPr>
          <a:lstStyle/>
          <a:p>
            <a:r>
              <a:rPr lang="en-US" dirty="0"/>
              <a:t>Monday 3rd November</a:t>
            </a:r>
          </a:p>
        </p:txBody>
      </p:sp>
      <p:sp>
        <p:nvSpPr>
          <p:cNvPr id="12" name="Text Placeholder 11">
            <a:extLst>
              <a:ext uri="{FF2B5EF4-FFF2-40B4-BE49-F238E27FC236}">
                <a16:creationId xmlns:a16="http://schemas.microsoft.com/office/drawing/2014/main" id="{F2C86DA6-704B-8A54-72FB-E8FD88C8A6A8}"/>
              </a:ext>
            </a:extLst>
          </p:cNvPr>
          <p:cNvSpPr>
            <a:spLocks noGrp="1"/>
          </p:cNvSpPr>
          <p:nvPr>
            <p:ph type="body" sz="quarter" idx="24"/>
          </p:nvPr>
        </p:nvSpPr>
        <p:spPr/>
        <p:txBody>
          <a:bodyPr>
            <a:normAutofit lnSpcReduction="10000"/>
          </a:bodyPr>
          <a:lstStyle/>
          <a:p>
            <a:r>
              <a:rPr lang="en-US" dirty="0"/>
              <a:t>INSET</a:t>
            </a:r>
          </a:p>
        </p:txBody>
      </p:sp>
      <p:sp>
        <p:nvSpPr>
          <p:cNvPr id="13" name="Text Placeholder 12">
            <a:extLst>
              <a:ext uri="{FF2B5EF4-FFF2-40B4-BE49-F238E27FC236}">
                <a16:creationId xmlns:a16="http://schemas.microsoft.com/office/drawing/2014/main" id="{A9FBABD3-22F6-46E7-6598-FDD8BD9F6FAD}"/>
              </a:ext>
            </a:extLst>
          </p:cNvPr>
          <p:cNvSpPr>
            <a:spLocks noGrp="1"/>
          </p:cNvSpPr>
          <p:nvPr>
            <p:ph type="body" sz="quarter" idx="25"/>
          </p:nvPr>
        </p:nvSpPr>
        <p:spPr/>
        <p:txBody>
          <a:bodyPr>
            <a:normAutofit lnSpcReduction="10000"/>
          </a:bodyPr>
          <a:lstStyle/>
          <a:p>
            <a:r>
              <a:rPr lang="en-US" dirty="0"/>
              <a:t>Tuesday 4</a:t>
            </a:r>
            <a:r>
              <a:rPr lang="en-US" baseline="30000" dirty="0"/>
              <a:t>th</a:t>
            </a:r>
            <a:r>
              <a:rPr lang="en-US" dirty="0"/>
              <a:t> November</a:t>
            </a:r>
          </a:p>
        </p:txBody>
      </p:sp>
      <p:sp>
        <p:nvSpPr>
          <p:cNvPr id="14" name="Text Placeholder 13">
            <a:extLst>
              <a:ext uri="{FF2B5EF4-FFF2-40B4-BE49-F238E27FC236}">
                <a16:creationId xmlns:a16="http://schemas.microsoft.com/office/drawing/2014/main" id="{F1D2406F-08F3-C9A5-BC3F-14D8CBB3FF34}"/>
              </a:ext>
            </a:extLst>
          </p:cNvPr>
          <p:cNvSpPr>
            <a:spLocks noGrp="1"/>
          </p:cNvSpPr>
          <p:nvPr>
            <p:ph type="body" sz="quarter" idx="26"/>
          </p:nvPr>
        </p:nvSpPr>
        <p:spPr/>
        <p:txBody>
          <a:bodyPr>
            <a:normAutofit lnSpcReduction="10000"/>
          </a:bodyPr>
          <a:lstStyle/>
          <a:p>
            <a:r>
              <a:rPr lang="en-US" dirty="0"/>
              <a:t>School opens to all</a:t>
            </a:r>
          </a:p>
        </p:txBody>
      </p:sp>
      <p:sp>
        <p:nvSpPr>
          <p:cNvPr id="15" name="Text Placeholder 14">
            <a:extLst>
              <a:ext uri="{FF2B5EF4-FFF2-40B4-BE49-F238E27FC236}">
                <a16:creationId xmlns:a16="http://schemas.microsoft.com/office/drawing/2014/main" id="{7400B6A9-67C3-0F60-9BC9-A22E876E672E}"/>
              </a:ext>
            </a:extLst>
          </p:cNvPr>
          <p:cNvSpPr>
            <a:spLocks noGrp="1"/>
          </p:cNvSpPr>
          <p:nvPr>
            <p:ph type="body" sz="quarter" idx="27"/>
          </p:nvPr>
        </p:nvSpPr>
        <p:spPr/>
        <p:txBody>
          <a:bodyPr>
            <a:normAutofit lnSpcReduction="10000"/>
          </a:bodyPr>
          <a:lstStyle/>
          <a:p>
            <a:r>
              <a:rPr lang="en-US" dirty="0"/>
              <a:t>Friday 19</a:t>
            </a:r>
            <a:r>
              <a:rPr lang="en-US" baseline="30000" dirty="0"/>
              <a:t>th</a:t>
            </a:r>
            <a:r>
              <a:rPr lang="en-US" dirty="0"/>
              <a:t> December</a:t>
            </a:r>
          </a:p>
        </p:txBody>
      </p:sp>
      <p:sp>
        <p:nvSpPr>
          <p:cNvPr id="16" name="Text Placeholder 15">
            <a:extLst>
              <a:ext uri="{FF2B5EF4-FFF2-40B4-BE49-F238E27FC236}">
                <a16:creationId xmlns:a16="http://schemas.microsoft.com/office/drawing/2014/main" id="{D0041A52-0E52-238F-698A-85E448D1C896}"/>
              </a:ext>
            </a:extLst>
          </p:cNvPr>
          <p:cNvSpPr>
            <a:spLocks noGrp="1"/>
          </p:cNvSpPr>
          <p:nvPr>
            <p:ph type="body" sz="quarter" idx="28"/>
          </p:nvPr>
        </p:nvSpPr>
        <p:spPr/>
        <p:txBody>
          <a:bodyPr>
            <a:normAutofit lnSpcReduction="10000"/>
          </a:bodyPr>
          <a:lstStyle/>
          <a:p>
            <a:r>
              <a:rPr lang="en-US" dirty="0"/>
              <a:t>Last day of term</a:t>
            </a:r>
          </a:p>
          <a:p>
            <a:endParaRPr lang="en-US" dirty="0"/>
          </a:p>
        </p:txBody>
      </p:sp>
      <p:sp>
        <p:nvSpPr>
          <p:cNvPr id="17" name="Text Placeholder 16">
            <a:extLst>
              <a:ext uri="{FF2B5EF4-FFF2-40B4-BE49-F238E27FC236}">
                <a16:creationId xmlns:a16="http://schemas.microsoft.com/office/drawing/2014/main" id="{5CA4C354-AEFF-D9B4-BE8D-A666A4F00A12}"/>
              </a:ext>
            </a:extLst>
          </p:cNvPr>
          <p:cNvSpPr>
            <a:spLocks noGrp="1"/>
          </p:cNvSpPr>
          <p:nvPr>
            <p:ph type="body" sz="quarter" idx="29"/>
          </p:nvPr>
        </p:nvSpPr>
        <p:spPr/>
        <p:txBody>
          <a:bodyPr>
            <a:normAutofit lnSpcReduction="10000"/>
          </a:bodyPr>
          <a:lstStyle/>
          <a:p>
            <a:r>
              <a:rPr lang="en-US" dirty="0"/>
              <a:t>Monday 5</a:t>
            </a:r>
            <a:r>
              <a:rPr lang="en-US" baseline="30000" dirty="0"/>
              <a:t>th</a:t>
            </a:r>
            <a:r>
              <a:rPr lang="en-US" dirty="0"/>
              <a:t> January</a:t>
            </a:r>
          </a:p>
        </p:txBody>
      </p:sp>
      <p:sp>
        <p:nvSpPr>
          <p:cNvPr id="18" name="Text Placeholder 17">
            <a:extLst>
              <a:ext uri="{FF2B5EF4-FFF2-40B4-BE49-F238E27FC236}">
                <a16:creationId xmlns:a16="http://schemas.microsoft.com/office/drawing/2014/main" id="{8114CD1C-FC43-DB8F-8F4C-BB7D373509DE}"/>
              </a:ext>
            </a:extLst>
          </p:cNvPr>
          <p:cNvSpPr>
            <a:spLocks noGrp="1"/>
          </p:cNvSpPr>
          <p:nvPr>
            <p:ph type="body" sz="quarter" idx="30"/>
          </p:nvPr>
        </p:nvSpPr>
        <p:spPr/>
        <p:txBody>
          <a:bodyPr>
            <a:normAutofit lnSpcReduction="10000"/>
          </a:bodyPr>
          <a:lstStyle/>
          <a:p>
            <a:r>
              <a:rPr lang="en-US" dirty="0"/>
              <a:t>INSET</a:t>
            </a:r>
          </a:p>
        </p:txBody>
      </p:sp>
      <p:sp>
        <p:nvSpPr>
          <p:cNvPr id="19" name="Text Placeholder 18">
            <a:extLst>
              <a:ext uri="{FF2B5EF4-FFF2-40B4-BE49-F238E27FC236}">
                <a16:creationId xmlns:a16="http://schemas.microsoft.com/office/drawing/2014/main" id="{97ABC27D-B4C1-C613-B9E3-73DBE0253B43}"/>
              </a:ext>
            </a:extLst>
          </p:cNvPr>
          <p:cNvSpPr>
            <a:spLocks noGrp="1"/>
          </p:cNvSpPr>
          <p:nvPr>
            <p:ph type="body" sz="quarter" idx="31"/>
          </p:nvPr>
        </p:nvSpPr>
        <p:spPr/>
        <p:txBody>
          <a:bodyPr>
            <a:normAutofit fontScale="92500"/>
          </a:bodyPr>
          <a:lstStyle/>
          <a:p>
            <a:r>
              <a:rPr lang="en-US" dirty="0"/>
              <a:t>Tuesday 6</a:t>
            </a:r>
            <a:r>
              <a:rPr lang="en-US" baseline="30000" dirty="0"/>
              <a:t>th</a:t>
            </a:r>
            <a:r>
              <a:rPr lang="en-US" dirty="0"/>
              <a:t> January	</a:t>
            </a:r>
          </a:p>
        </p:txBody>
      </p:sp>
      <p:sp>
        <p:nvSpPr>
          <p:cNvPr id="20" name="Text Placeholder 19">
            <a:extLst>
              <a:ext uri="{FF2B5EF4-FFF2-40B4-BE49-F238E27FC236}">
                <a16:creationId xmlns:a16="http://schemas.microsoft.com/office/drawing/2014/main" id="{40CE5A9D-7E16-E68B-FCD0-B7C9D0E582C4}"/>
              </a:ext>
            </a:extLst>
          </p:cNvPr>
          <p:cNvSpPr>
            <a:spLocks noGrp="1"/>
          </p:cNvSpPr>
          <p:nvPr>
            <p:ph type="body" sz="quarter" idx="32"/>
          </p:nvPr>
        </p:nvSpPr>
        <p:spPr/>
        <p:txBody>
          <a:bodyPr>
            <a:normAutofit lnSpcReduction="10000"/>
          </a:bodyPr>
          <a:lstStyle/>
          <a:p>
            <a:r>
              <a:rPr lang="en-US" dirty="0"/>
              <a:t>School opens to all</a:t>
            </a:r>
          </a:p>
          <a:p>
            <a:endParaRPr lang="en-US" dirty="0"/>
          </a:p>
        </p:txBody>
      </p:sp>
      <p:sp>
        <p:nvSpPr>
          <p:cNvPr id="21" name="Text Placeholder 20">
            <a:extLst>
              <a:ext uri="{FF2B5EF4-FFF2-40B4-BE49-F238E27FC236}">
                <a16:creationId xmlns:a16="http://schemas.microsoft.com/office/drawing/2014/main" id="{8A877BE0-A46B-8C30-3749-A157178F073C}"/>
              </a:ext>
            </a:extLst>
          </p:cNvPr>
          <p:cNvSpPr>
            <a:spLocks noGrp="1"/>
          </p:cNvSpPr>
          <p:nvPr>
            <p:ph type="body" sz="quarter" idx="33"/>
          </p:nvPr>
        </p:nvSpPr>
        <p:spPr/>
        <p:txBody>
          <a:bodyPr>
            <a:normAutofit lnSpcReduction="10000"/>
          </a:bodyPr>
          <a:lstStyle/>
          <a:p>
            <a:r>
              <a:rPr lang="en-US" dirty="0"/>
              <a:t>Friday 13</a:t>
            </a:r>
            <a:r>
              <a:rPr lang="en-US" baseline="30000" dirty="0"/>
              <a:t>th</a:t>
            </a:r>
            <a:r>
              <a:rPr lang="en-US" dirty="0"/>
              <a:t> February</a:t>
            </a:r>
          </a:p>
          <a:p>
            <a:endParaRPr lang="en-US" dirty="0"/>
          </a:p>
        </p:txBody>
      </p:sp>
      <p:sp>
        <p:nvSpPr>
          <p:cNvPr id="22" name="Text Placeholder 21">
            <a:extLst>
              <a:ext uri="{FF2B5EF4-FFF2-40B4-BE49-F238E27FC236}">
                <a16:creationId xmlns:a16="http://schemas.microsoft.com/office/drawing/2014/main" id="{39E65FF5-49F4-B370-7264-B951336FF9C0}"/>
              </a:ext>
            </a:extLst>
          </p:cNvPr>
          <p:cNvSpPr>
            <a:spLocks noGrp="1"/>
          </p:cNvSpPr>
          <p:nvPr>
            <p:ph type="body" sz="quarter" idx="34"/>
          </p:nvPr>
        </p:nvSpPr>
        <p:spPr/>
        <p:txBody>
          <a:bodyPr>
            <a:normAutofit lnSpcReduction="10000"/>
          </a:bodyPr>
          <a:lstStyle/>
          <a:p>
            <a:r>
              <a:rPr lang="en-US" dirty="0"/>
              <a:t>Last day of term</a:t>
            </a:r>
          </a:p>
          <a:p>
            <a:endParaRPr lang="en-US" dirty="0"/>
          </a:p>
        </p:txBody>
      </p:sp>
      <p:sp>
        <p:nvSpPr>
          <p:cNvPr id="23" name="Text Placeholder 22">
            <a:extLst>
              <a:ext uri="{FF2B5EF4-FFF2-40B4-BE49-F238E27FC236}">
                <a16:creationId xmlns:a16="http://schemas.microsoft.com/office/drawing/2014/main" id="{457DAD3F-5BEC-F7C6-73EA-70BE4DCA515F}"/>
              </a:ext>
            </a:extLst>
          </p:cNvPr>
          <p:cNvSpPr>
            <a:spLocks noGrp="1"/>
          </p:cNvSpPr>
          <p:nvPr>
            <p:ph type="body" sz="quarter" idx="35"/>
          </p:nvPr>
        </p:nvSpPr>
        <p:spPr/>
        <p:txBody>
          <a:bodyPr>
            <a:normAutofit lnSpcReduction="10000"/>
          </a:bodyPr>
          <a:lstStyle/>
          <a:p>
            <a:r>
              <a:rPr lang="en-US" dirty="0"/>
              <a:t>Monday 23rd February</a:t>
            </a:r>
          </a:p>
          <a:p>
            <a:endParaRPr lang="en-US" dirty="0"/>
          </a:p>
        </p:txBody>
      </p:sp>
      <p:sp>
        <p:nvSpPr>
          <p:cNvPr id="24" name="Text Placeholder 23">
            <a:extLst>
              <a:ext uri="{FF2B5EF4-FFF2-40B4-BE49-F238E27FC236}">
                <a16:creationId xmlns:a16="http://schemas.microsoft.com/office/drawing/2014/main" id="{71EB536A-B593-9E34-9805-7F09A8933424}"/>
              </a:ext>
            </a:extLst>
          </p:cNvPr>
          <p:cNvSpPr>
            <a:spLocks noGrp="1"/>
          </p:cNvSpPr>
          <p:nvPr>
            <p:ph type="body" sz="quarter" idx="36"/>
          </p:nvPr>
        </p:nvSpPr>
        <p:spPr/>
        <p:txBody>
          <a:bodyPr>
            <a:normAutofit lnSpcReduction="10000"/>
          </a:bodyPr>
          <a:lstStyle/>
          <a:p>
            <a:r>
              <a:rPr lang="en-US" dirty="0"/>
              <a:t>School open to pupils</a:t>
            </a:r>
          </a:p>
          <a:p>
            <a:endParaRPr lang="en-US" dirty="0"/>
          </a:p>
        </p:txBody>
      </p:sp>
      <p:sp>
        <p:nvSpPr>
          <p:cNvPr id="25" name="Text Placeholder 24">
            <a:extLst>
              <a:ext uri="{FF2B5EF4-FFF2-40B4-BE49-F238E27FC236}">
                <a16:creationId xmlns:a16="http://schemas.microsoft.com/office/drawing/2014/main" id="{BC8B7D8C-F098-2576-FB96-CE56DD6DAC86}"/>
              </a:ext>
            </a:extLst>
          </p:cNvPr>
          <p:cNvSpPr>
            <a:spLocks noGrp="1"/>
          </p:cNvSpPr>
          <p:nvPr>
            <p:ph type="body" sz="quarter" idx="37"/>
          </p:nvPr>
        </p:nvSpPr>
        <p:spPr/>
        <p:txBody>
          <a:bodyPr>
            <a:normAutofit lnSpcReduction="10000"/>
          </a:bodyPr>
          <a:lstStyle/>
          <a:p>
            <a:r>
              <a:rPr lang="en-US" dirty="0"/>
              <a:t>Frida 27</a:t>
            </a:r>
            <a:r>
              <a:rPr lang="en-US" baseline="30000" dirty="0"/>
              <a:t>th</a:t>
            </a:r>
            <a:r>
              <a:rPr lang="en-US" dirty="0"/>
              <a:t> March	</a:t>
            </a:r>
          </a:p>
          <a:p>
            <a:endParaRPr lang="en-US" dirty="0"/>
          </a:p>
        </p:txBody>
      </p:sp>
      <p:sp>
        <p:nvSpPr>
          <p:cNvPr id="26" name="Text Placeholder 25">
            <a:extLst>
              <a:ext uri="{FF2B5EF4-FFF2-40B4-BE49-F238E27FC236}">
                <a16:creationId xmlns:a16="http://schemas.microsoft.com/office/drawing/2014/main" id="{2A1FE996-F502-946A-9103-EF2A231A28E9}"/>
              </a:ext>
            </a:extLst>
          </p:cNvPr>
          <p:cNvSpPr>
            <a:spLocks noGrp="1"/>
          </p:cNvSpPr>
          <p:nvPr>
            <p:ph type="body" sz="quarter" idx="38"/>
          </p:nvPr>
        </p:nvSpPr>
        <p:spPr/>
        <p:txBody>
          <a:bodyPr>
            <a:normAutofit lnSpcReduction="10000"/>
          </a:bodyPr>
          <a:lstStyle/>
          <a:p>
            <a:r>
              <a:rPr lang="en-US" dirty="0"/>
              <a:t>Last day of term</a:t>
            </a:r>
          </a:p>
          <a:p>
            <a:endParaRPr lang="en-US" dirty="0"/>
          </a:p>
        </p:txBody>
      </p:sp>
      <p:sp>
        <p:nvSpPr>
          <p:cNvPr id="27" name="Text Placeholder 26">
            <a:extLst>
              <a:ext uri="{FF2B5EF4-FFF2-40B4-BE49-F238E27FC236}">
                <a16:creationId xmlns:a16="http://schemas.microsoft.com/office/drawing/2014/main" id="{FFB1CEEF-273C-7297-7601-B6ABB8A74AF8}"/>
              </a:ext>
            </a:extLst>
          </p:cNvPr>
          <p:cNvSpPr>
            <a:spLocks noGrp="1"/>
          </p:cNvSpPr>
          <p:nvPr>
            <p:ph type="body" sz="quarter" idx="39"/>
          </p:nvPr>
        </p:nvSpPr>
        <p:spPr/>
        <p:txBody>
          <a:bodyPr>
            <a:normAutofit lnSpcReduction="10000"/>
          </a:bodyPr>
          <a:lstStyle/>
          <a:p>
            <a:r>
              <a:rPr lang="en-US" dirty="0"/>
              <a:t>Monday 13th April</a:t>
            </a:r>
          </a:p>
          <a:p>
            <a:endParaRPr lang="en-US" dirty="0"/>
          </a:p>
        </p:txBody>
      </p:sp>
      <p:sp>
        <p:nvSpPr>
          <p:cNvPr id="28" name="Text Placeholder 27">
            <a:extLst>
              <a:ext uri="{FF2B5EF4-FFF2-40B4-BE49-F238E27FC236}">
                <a16:creationId xmlns:a16="http://schemas.microsoft.com/office/drawing/2014/main" id="{BDB38BA1-6CF7-17A2-E369-B667FB81CB3C}"/>
              </a:ext>
            </a:extLst>
          </p:cNvPr>
          <p:cNvSpPr>
            <a:spLocks noGrp="1"/>
          </p:cNvSpPr>
          <p:nvPr>
            <p:ph type="body" sz="quarter" idx="40"/>
          </p:nvPr>
        </p:nvSpPr>
        <p:spPr/>
        <p:txBody>
          <a:bodyPr>
            <a:normAutofit lnSpcReduction="10000"/>
          </a:bodyPr>
          <a:lstStyle/>
          <a:p>
            <a:r>
              <a:rPr lang="en-US" dirty="0"/>
              <a:t>School opens to all</a:t>
            </a:r>
          </a:p>
          <a:p>
            <a:endParaRPr lang="en-US" dirty="0"/>
          </a:p>
        </p:txBody>
      </p:sp>
      <p:sp>
        <p:nvSpPr>
          <p:cNvPr id="29" name="Text Placeholder 28">
            <a:extLst>
              <a:ext uri="{FF2B5EF4-FFF2-40B4-BE49-F238E27FC236}">
                <a16:creationId xmlns:a16="http://schemas.microsoft.com/office/drawing/2014/main" id="{C025194C-93B1-4078-4DD0-6989B3FA5F7E}"/>
              </a:ext>
            </a:extLst>
          </p:cNvPr>
          <p:cNvSpPr>
            <a:spLocks noGrp="1"/>
          </p:cNvSpPr>
          <p:nvPr>
            <p:ph type="body" sz="quarter" idx="41"/>
          </p:nvPr>
        </p:nvSpPr>
        <p:spPr/>
        <p:txBody>
          <a:bodyPr>
            <a:normAutofit lnSpcReduction="10000"/>
          </a:bodyPr>
          <a:lstStyle/>
          <a:p>
            <a:r>
              <a:rPr lang="en-US" dirty="0"/>
              <a:t>Monday 4</a:t>
            </a:r>
            <a:r>
              <a:rPr lang="en-US" baseline="30000" dirty="0"/>
              <a:t>th</a:t>
            </a:r>
            <a:r>
              <a:rPr lang="en-US" dirty="0"/>
              <a:t> May</a:t>
            </a:r>
          </a:p>
        </p:txBody>
      </p:sp>
      <p:sp>
        <p:nvSpPr>
          <p:cNvPr id="30" name="Text Placeholder 29">
            <a:extLst>
              <a:ext uri="{FF2B5EF4-FFF2-40B4-BE49-F238E27FC236}">
                <a16:creationId xmlns:a16="http://schemas.microsoft.com/office/drawing/2014/main" id="{2A739138-1F6A-B6B6-08EA-BF249D69A872}"/>
              </a:ext>
            </a:extLst>
          </p:cNvPr>
          <p:cNvSpPr>
            <a:spLocks noGrp="1"/>
          </p:cNvSpPr>
          <p:nvPr>
            <p:ph type="body" sz="quarter" idx="42"/>
          </p:nvPr>
        </p:nvSpPr>
        <p:spPr/>
        <p:txBody>
          <a:bodyPr>
            <a:normAutofit lnSpcReduction="10000"/>
          </a:bodyPr>
          <a:lstStyle/>
          <a:p>
            <a:r>
              <a:rPr lang="en-US" dirty="0"/>
              <a:t>Bank Holiday</a:t>
            </a:r>
          </a:p>
          <a:p>
            <a:endParaRPr lang="en-US" dirty="0"/>
          </a:p>
        </p:txBody>
      </p:sp>
      <p:sp>
        <p:nvSpPr>
          <p:cNvPr id="32" name="Text Placeholder 31">
            <a:extLst>
              <a:ext uri="{FF2B5EF4-FFF2-40B4-BE49-F238E27FC236}">
                <a16:creationId xmlns:a16="http://schemas.microsoft.com/office/drawing/2014/main" id="{6FD1F2BB-5EDB-9FA7-1888-08E55D9BD628}"/>
              </a:ext>
            </a:extLst>
          </p:cNvPr>
          <p:cNvSpPr>
            <a:spLocks noGrp="1"/>
          </p:cNvSpPr>
          <p:nvPr>
            <p:ph type="body" sz="quarter" idx="44"/>
          </p:nvPr>
        </p:nvSpPr>
        <p:spPr/>
        <p:txBody>
          <a:bodyPr>
            <a:normAutofit lnSpcReduction="10000"/>
          </a:bodyPr>
          <a:lstStyle/>
          <a:p>
            <a:r>
              <a:rPr lang="en-US" dirty="0"/>
              <a:t>Last day of term</a:t>
            </a:r>
          </a:p>
          <a:p>
            <a:endParaRPr lang="en-US" dirty="0"/>
          </a:p>
        </p:txBody>
      </p:sp>
      <p:sp>
        <p:nvSpPr>
          <p:cNvPr id="33" name="Text Placeholder 32">
            <a:extLst>
              <a:ext uri="{FF2B5EF4-FFF2-40B4-BE49-F238E27FC236}">
                <a16:creationId xmlns:a16="http://schemas.microsoft.com/office/drawing/2014/main" id="{767D5E2E-6DFE-39F9-6679-E5C95A4FC845}"/>
              </a:ext>
            </a:extLst>
          </p:cNvPr>
          <p:cNvSpPr>
            <a:spLocks noGrp="1"/>
          </p:cNvSpPr>
          <p:nvPr>
            <p:ph type="body" sz="quarter" idx="45"/>
          </p:nvPr>
        </p:nvSpPr>
        <p:spPr/>
        <p:txBody>
          <a:bodyPr>
            <a:normAutofit lnSpcReduction="10000"/>
          </a:bodyPr>
          <a:lstStyle/>
          <a:p>
            <a:r>
              <a:rPr lang="en-US" dirty="0"/>
              <a:t>Monday 1st June</a:t>
            </a:r>
          </a:p>
          <a:p>
            <a:endParaRPr lang="en-US" dirty="0"/>
          </a:p>
        </p:txBody>
      </p:sp>
      <p:sp>
        <p:nvSpPr>
          <p:cNvPr id="34" name="Text Placeholder 33">
            <a:extLst>
              <a:ext uri="{FF2B5EF4-FFF2-40B4-BE49-F238E27FC236}">
                <a16:creationId xmlns:a16="http://schemas.microsoft.com/office/drawing/2014/main" id="{5342B1C7-6157-2170-5861-728857DB26A6}"/>
              </a:ext>
            </a:extLst>
          </p:cNvPr>
          <p:cNvSpPr>
            <a:spLocks noGrp="1"/>
          </p:cNvSpPr>
          <p:nvPr>
            <p:ph type="body" sz="quarter" idx="46"/>
          </p:nvPr>
        </p:nvSpPr>
        <p:spPr/>
        <p:txBody>
          <a:bodyPr>
            <a:normAutofit lnSpcReduction="10000"/>
          </a:bodyPr>
          <a:lstStyle/>
          <a:p>
            <a:r>
              <a:rPr lang="en-US" dirty="0"/>
              <a:t>School opens to all</a:t>
            </a:r>
          </a:p>
          <a:p>
            <a:endParaRPr lang="en-US" dirty="0"/>
          </a:p>
        </p:txBody>
      </p:sp>
      <p:sp>
        <p:nvSpPr>
          <p:cNvPr id="35" name="Text Placeholder 34">
            <a:extLst>
              <a:ext uri="{FF2B5EF4-FFF2-40B4-BE49-F238E27FC236}">
                <a16:creationId xmlns:a16="http://schemas.microsoft.com/office/drawing/2014/main" id="{8B586DD3-CF2C-4037-2877-A1E21038F9CC}"/>
              </a:ext>
            </a:extLst>
          </p:cNvPr>
          <p:cNvSpPr>
            <a:spLocks noGrp="1"/>
          </p:cNvSpPr>
          <p:nvPr>
            <p:ph type="body" sz="quarter" idx="47"/>
          </p:nvPr>
        </p:nvSpPr>
        <p:spPr/>
        <p:txBody>
          <a:bodyPr>
            <a:normAutofit lnSpcReduction="10000"/>
          </a:bodyPr>
          <a:lstStyle/>
          <a:p>
            <a:r>
              <a:rPr lang="en-US" dirty="0"/>
              <a:t>Friday 17</a:t>
            </a:r>
            <a:r>
              <a:rPr lang="en-US" baseline="30000" dirty="0"/>
              <a:t>th</a:t>
            </a:r>
            <a:r>
              <a:rPr lang="en-US" dirty="0"/>
              <a:t> July</a:t>
            </a:r>
          </a:p>
          <a:p>
            <a:endParaRPr lang="en-US" dirty="0"/>
          </a:p>
        </p:txBody>
      </p:sp>
      <p:sp>
        <p:nvSpPr>
          <p:cNvPr id="36" name="Text Placeholder 35">
            <a:extLst>
              <a:ext uri="{FF2B5EF4-FFF2-40B4-BE49-F238E27FC236}">
                <a16:creationId xmlns:a16="http://schemas.microsoft.com/office/drawing/2014/main" id="{AEC92FC0-FEE6-B622-4575-9092E7DBAF50}"/>
              </a:ext>
            </a:extLst>
          </p:cNvPr>
          <p:cNvSpPr>
            <a:spLocks noGrp="1"/>
          </p:cNvSpPr>
          <p:nvPr>
            <p:ph type="body" sz="quarter" idx="48"/>
          </p:nvPr>
        </p:nvSpPr>
        <p:spPr/>
        <p:txBody>
          <a:bodyPr>
            <a:normAutofit lnSpcReduction="10000"/>
          </a:bodyPr>
          <a:lstStyle/>
          <a:p>
            <a:r>
              <a:rPr lang="en-US" dirty="0"/>
              <a:t>Last day of term</a:t>
            </a:r>
          </a:p>
          <a:p>
            <a:endParaRPr lang="en-US" dirty="0"/>
          </a:p>
        </p:txBody>
      </p:sp>
      <p:sp>
        <p:nvSpPr>
          <p:cNvPr id="37" name="Text Placeholder 36">
            <a:extLst>
              <a:ext uri="{FF2B5EF4-FFF2-40B4-BE49-F238E27FC236}">
                <a16:creationId xmlns:a16="http://schemas.microsoft.com/office/drawing/2014/main" id="{677286AC-BE7A-2644-6DD0-4B6D1AD33C45}"/>
              </a:ext>
            </a:extLst>
          </p:cNvPr>
          <p:cNvSpPr>
            <a:spLocks noGrp="1"/>
          </p:cNvSpPr>
          <p:nvPr>
            <p:ph type="body" sz="quarter" idx="49"/>
          </p:nvPr>
        </p:nvSpPr>
        <p:spPr/>
        <p:txBody>
          <a:bodyPr>
            <a:normAutofit lnSpcReduction="10000"/>
          </a:bodyPr>
          <a:lstStyle/>
          <a:p>
            <a:endParaRPr lang="en-US" dirty="0"/>
          </a:p>
        </p:txBody>
      </p:sp>
      <p:sp>
        <p:nvSpPr>
          <p:cNvPr id="38" name="Text Placeholder 37">
            <a:extLst>
              <a:ext uri="{FF2B5EF4-FFF2-40B4-BE49-F238E27FC236}">
                <a16:creationId xmlns:a16="http://schemas.microsoft.com/office/drawing/2014/main" id="{0ACEB979-142E-EBF1-7D06-B653D466A8BE}"/>
              </a:ext>
            </a:extLst>
          </p:cNvPr>
          <p:cNvSpPr>
            <a:spLocks noGrp="1"/>
          </p:cNvSpPr>
          <p:nvPr>
            <p:ph type="body" sz="quarter" idx="50"/>
          </p:nvPr>
        </p:nvSpPr>
        <p:spPr/>
        <p:txBody>
          <a:bodyPr>
            <a:normAutofit lnSpcReduction="10000"/>
          </a:bodyPr>
          <a:lstStyle/>
          <a:p>
            <a:endParaRPr lang="en-US" dirty="0"/>
          </a:p>
        </p:txBody>
      </p:sp>
      <p:sp>
        <p:nvSpPr>
          <p:cNvPr id="39" name="Text Placeholder 38">
            <a:extLst>
              <a:ext uri="{FF2B5EF4-FFF2-40B4-BE49-F238E27FC236}">
                <a16:creationId xmlns:a16="http://schemas.microsoft.com/office/drawing/2014/main" id="{B6D99366-3D84-4325-9E7A-BE496F4E18C3}"/>
              </a:ext>
            </a:extLst>
          </p:cNvPr>
          <p:cNvSpPr>
            <a:spLocks noGrp="1"/>
          </p:cNvSpPr>
          <p:nvPr>
            <p:ph type="body" sz="quarter" idx="43"/>
          </p:nvPr>
        </p:nvSpPr>
        <p:spPr/>
        <p:txBody>
          <a:bodyPr>
            <a:normAutofit lnSpcReduction="10000"/>
          </a:bodyPr>
          <a:lstStyle/>
          <a:p>
            <a:r>
              <a:rPr lang="en-GB" dirty="0"/>
              <a:t>Friday 22</a:t>
            </a:r>
            <a:r>
              <a:rPr lang="en-GB" baseline="30000" dirty="0"/>
              <a:t>nd</a:t>
            </a:r>
            <a:r>
              <a:rPr lang="en-GB" dirty="0"/>
              <a:t> May</a:t>
            </a:r>
          </a:p>
        </p:txBody>
      </p:sp>
    </p:spTree>
    <p:extLst>
      <p:ext uri="{BB962C8B-B14F-4D97-AF65-F5344CB8AC3E}">
        <p14:creationId xmlns:p14="http://schemas.microsoft.com/office/powerpoint/2010/main" val="16234540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42C3A73-7BEE-D442-4A61-D8F00D37B389}"/>
              </a:ext>
            </a:extLst>
          </p:cNvPr>
          <p:cNvSpPr>
            <a:spLocks noGrp="1"/>
          </p:cNvSpPr>
          <p:nvPr>
            <p:ph type="body" sz="quarter" idx="10"/>
          </p:nvPr>
        </p:nvSpPr>
        <p:spPr>
          <a:xfrm>
            <a:off x="195679" y="8174776"/>
            <a:ext cx="6943517" cy="1452673"/>
          </a:xfrm>
        </p:spPr>
        <p:txBody>
          <a:bodyPr>
            <a:normAutofit/>
          </a:bodyPr>
          <a:lstStyle/>
          <a:p>
            <a:pPr>
              <a:spcBef>
                <a:spcPts val="0"/>
              </a:spcBef>
            </a:pPr>
            <a:r>
              <a:rPr lang="en-GB" sz="1800" kern="1400" dirty="0">
                <a:solidFill>
                  <a:srgbClr val="000000"/>
                </a:solidFill>
                <a:latin typeface="Times New Roman" panose="02020603050405020304" pitchFamily="18" charset="0"/>
              </a:rPr>
              <a:t> </a:t>
            </a:r>
          </a:p>
          <a:p>
            <a:pPr>
              <a:spcBef>
                <a:spcPts val="0"/>
              </a:spcBef>
            </a:pPr>
            <a:r>
              <a:rPr lang="en-GB" sz="1800" kern="1400" dirty="0">
                <a:solidFill>
                  <a:srgbClr val="000000"/>
                </a:solidFill>
                <a:latin typeface="Times New Roman" panose="02020603050405020304" pitchFamily="18" charset="0"/>
              </a:rPr>
              <a:t> </a:t>
            </a:r>
          </a:p>
          <a:p>
            <a:endParaRPr lang="en-US" dirty="0"/>
          </a:p>
        </p:txBody>
      </p:sp>
      <p:sp>
        <p:nvSpPr>
          <p:cNvPr id="5" name="Text Placeholder 4">
            <a:extLst>
              <a:ext uri="{FF2B5EF4-FFF2-40B4-BE49-F238E27FC236}">
                <a16:creationId xmlns:a16="http://schemas.microsoft.com/office/drawing/2014/main" id="{A193145C-31CB-29E7-BA5C-E7CEC66621A5}"/>
              </a:ext>
            </a:extLst>
          </p:cNvPr>
          <p:cNvSpPr>
            <a:spLocks noGrp="1"/>
          </p:cNvSpPr>
          <p:nvPr>
            <p:ph type="body" sz="quarter" idx="14"/>
          </p:nvPr>
        </p:nvSpPr>
        <p:spPr>
          <a:xfrm>
            <a:off x="195680" y="257202"/>
            <a:ext cx="2983666" cy="2603967"/>
          </a:xfrm>
        </p:spPr>
        <p:txBody>
          <a:bodyPr>
            <a:normAutofit/>
          </a:bodyPr>
          <a:lstStyle/>
          <a:p>
            <a:pPr algn="ctr">
              <a:spcBef>
                <a:spcPts val="0"/>
              </a:spcBef>
            </a:pPr>
            <a:r>
              <a:rPr lang="en-GB" sz="1500" b="1" u="sng" kern="1400" dirty="0">
                <a:solidFill>
                  <a:schemeClr val="bg1"/>
                </a:solidFill>
                <a:latin typeface="Arial" panose="020B0604020202020204" pitchFamily="34" charset="0"/>
              </a:rPr>
              <a:t>April Attendance</a:t>
            </a:r>
            <a:endParaRPr lang="en-GB" sz="1500" u="sng" kern="1400" dirty="0">
              <a:solidFill>
                <a:schemeClr val="bg1"/>
              </a:solidFill>
              <a:latin typeface="Times New Roman" panose="02020603050405020304" pitchFamily="18" charset="0"/>
            </a:endParaRPr>
          </a:p>
          <a:p>
            <a:pPr>
              <a:spcBef>
                <a:spcPts val="0"/>
              </a:spcBef>
            </a:pPr>
            <a:r>
              <a:rPr lang="en-GB" sz="1500" kern="1400" dirty="0">
                <a:solidFill>
                  <a:schemeClr val="bg1"/>
                </a:solidFill>
                <a:latin typeface="Arial" panose="020B0604020202020204" pitchFamily="34" charset="0"/>
              </a:rPr>
              <a:t>       </a:t>
            </a:r>
          </a:p>
          <a:p>
            <a:pPr algn="ctr">
              <a:spcBef>
                <a:spcPts val="0"/>
              </a:spcBef>
            </a:pPr>
            <a:r>
              <a:rPr lang="en-GB" sz="1800" kern="1400" dirty="0">
                <a:solidFill>
                  <a:srgbClr val="000000"/>
                </a:solidFill>
                <a:latin typeface="Times New Roman" panose="02020603050405020304" pitchFamily="18" charset="0"/>
              </a:rPr>
              <a:t> </a:t>
            </a:r>
            <a:endParaRPr lang="en-US" sz="1800" b="1" dirty="0">
              <a:solidFill>
                <a:schemeClr val="bg1"/>
              </a:solidFill>
              <a:latin typeface="Arial" panose="020B0604020202020204" pitchFamily="34" charset="0"/>
              <a:cs typeface="Arial" panose="020B0604020202020204" pitchFamily="34" charset="0"/>
            </a:endParaRPr>
          </a:p>
        </p:txBody>
      </p:sp>
      <p:sp>
        <p:nvSpPr>
          <p:cNvPr id="6" name="Text Placeholder 5">
            <a:extLst>
              <a:ext uri="{FF2B5EF4-FFF2-40B4-BE49-F238E27FC236}">
                <a16:creationId xmlns:a16="http://schemas.microsoft.com/office/drawing/2014/main" id="{A404A73C-6D25-13D5-4F0D-DB6115CD72E7}"/>
              </a:ext>
            </a:extLst>
          </p:cNvPr>
          <p:cNvSpPr>
            <a:spLocks noGrp="1"/>
          </p:cNvSpPr>
          <p:nvPr>
            <p:ph type="body" sz="quarter" idx="15"/>
          </p:nvPr>
        </p:nvSpPr>
        <p:spPr>
          <a:xfrm>
            <a:off x="491529" y="-289419"/>
            <a:ext cx="6351815" cy="303481"/>
          </a:xfrm>
        </p:spPr>
        <p:txBody>
          <a:bodyPr>
            <a:normAutofit fontScale="92500" lnSpcReduction="10000"/>
          </a:bodyPr>
          <a:lstStyle/>
          <a:p>
            <a:pPr algn="ctr"/>
            <a:r>
              <a:rPr lang="en-US" dirty="0"/>
              <a:t>Announcements</a:t>
            </a:r>
          </a:p>
        </p:txBody>
      </p:sp>
      <p:pic>
        <p:nvPicPr>
          <p:cNvPr id="4098" name="Picture 2">
            <a:extLst>
              <a:ext uri="{FF2B5EF4-FFF2-40B4-BE49-F238E27FC236}">
                <a16:creationId xmlns:a16="http://schemas.microsoft.com/office/drawing/2014/main" id="{802F6F60-DBA1-4ECF-A0FB-C34DB9AA1E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309677">
            <a:off x="2962213" y="490258"/>
            <a:ext cx="925512" cy="8588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FFFFFF"/>
                  </a:outerShdw>
                </a:effectLst>
              </a14:hiddenEffects>
            </a:ext>
          </a:extLst>
        </p:spPr>
      </p:pic>
      <p:sp>
        <p:nvSpPr>
          <p:cNvPr id="11" name="Rectangle 10">
            <a:extLst>
              <a:ext uri="{FF2B5EF4-FFF2-40B4-BE49-F238E27FC236}">
                <a16:creationId xmlns:a16="http://schemas.microsoft.com/office/drawing/2014/main" id="{2CF4CFEC-9DC6-40A9-A78B-4474C849DAA1}"/>
              </a:ext>
            </a:extLst>
          </p:cNvPr>
          <p:cNvSpPr/>
          <p:nvPr/>
        </p:nvSpPr>
        <p:spPr>
          <a:xfrm>
            <a:off x="121128" y="7945656"/>
            <a:ext cx="7256714" cy="1184941"/>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kern="1400" dirty="0">
                <a:solidFill>
                  <a:srgbClr val="000000"/>
                </a:solidFill>
                <a:latin typeface="Segoe UI Emoji" panose="020B0502040204020203" pitchFamily="34" charset="0"/>
              </a:rPr>
              <a:t>Please be mindful of other road users, local residents and the safety of our children  when </a:t>
            </a:r>
            <a:endParaRPr lang="en-GB" sz="1400" b="1" kern="1400" dirty="0">
              <a:solidFill>
                <a:srgbClr val="000000"/>
              </a:solidFill>
              <a:latin typeface="Times New Roman" panose="02020603050405020304" pitchFamily="18" charset="0"/>
            </a:endParaRPr>
          </a:p>
          <a:p>
            <a:pPr algn="ctr"/>
            <a:r>
              <a:rPr lang="en-GB" sz="1400" b="1" kern="1400" dirty="0">
                <a:solidFill>
                  <a:srgbClr val="000000"/>
                </a:solidFill>
                <a:latin typeface="Segoe UI Emoji" panose="020B0502040204020203" pitchFamily="34" charset="0"/>
              </a:rPr>
              <a:t>parking around school. Please do not block residents driveways or park on the zig zag lines.               </a:t>
            </a:r>
            <a:endParaRPr lang="en-GB" sz="1400" b="1" kern="1400" dirty="0">
              <a:solidFill>
                <a:srgbClr val="000000"/>
              </a:solidFill>
              <a:latin typeface="Times New Roman" panose="02020603050405020304" pitchFamily="18" charset="0"/>
            </a:endParaRPr>
          </a:p>
          <a:p>
            <a:pPr algn="ctr"/>
            <a:r>
              <a:rPr lang="en-GB" sz="1400" b="1" kern="1400" dirty="0">
                <a:solidFill>
                  <a:srgbClr val="000000"/>
                </a:solidFill>
                <a:latin typeface="Segoe UI Emoji" panose="020B0502040204020203" pitchFamily="34" charset="0"/>
              </a:rPr>
              <a:t> </a:t>
            </a:r>
            <a:endParaRPr lang="en-GB" sz="1400" b="1" kern="1400" dirty="0">
              <a:solidFill>
                <a:srgbClr val="000000"/>
              </a:solidFill>
              <a:latin typeface="Times New Roman" panose="02020603050405020304" pitchFamily="18" charset="0"/>
            </a:endParaRPr>
          </a:p>
          <a:p>
            <a:pPr algn="ctr"/>
            <a:r>
              <a:rPr lang="en-GB" sz="1400" b="1" kern="1400" dirty="0">
                <a:solidFill>
                  <a:srgbClr val="000000"/>
                </a:solidFill>
                <a:latin typeface="Segoe UI Emoji" panose="020B0502040204020203" pitchFamily="34" charset="0"/>
              </a:rPr>
              <a:t>Thank you for you  cooperation .                </a:t>
            </a:r>
            <a:endParaRPr lang="en-GB" sz="1400" b="1" kern="1400" dirty="0">
              <a:solidFill>
                <a:srgbClr val="000000"/>
              </a:solidFill>
              <a:latin typeface="Times New Roman" panose="02020603050405020304" pitchFamily="18" charset="0"/>
            </a:endParaRPr>
          </a:p>
        </p:txBody>
      </p:sp>
      <p:sp>
        <p:nvSpPr>
          <p:cNvPr id="16" name="TextBox 15">
            <a:extLst>
              <a:ext uri="{FF2B5EF4-FFF2-40B4-BE49-F238E27FC236}">
                <a16:creationId xmlns:a16="http://schemas.microsoft.com/office/drawing/2014/main" id="{140D7FE2-1F5F-4FA4-827F-F4963DD0C99A}"/>
              </a:ext>
            </a:extLst>
          </p:cNvPr>
          <p:cNvSpPr txBox="1"/>
          <p:nvPr/>
        </p:nvSpPr>
        <p:spPr>
          <a:xfrm>
            <a:off x="214429" y="5837646"/>
            <a:ext cx="7163413" cy="1015663"/>
          </a:xfrm>
          <a:prstGeom prst="rect">
            <a:avLst/>
          </a:prstGeom>
          <a:noFill/>
          <a:ln>
            <a:solidFill>
              <a:srgbClr val="3552A0"/>
            </a:solidFill>
          </a:ln>
        </p:spPr>
        <p:txBody>
          <a:bodyPr wrap="square">
            <a:spAutoFit/>
          </a:bodyPr>
          <a:lstStyle/>
          <a:p>
            <a:pPr algn="ctr"/>
            <a:r>
              <a:rPr lang="en-GB" sz="2000" b="1" kern="1400" dirty="0">
                <a:solidFill>
                  <a:srgbClr val="FF0000"/>
                </a:solidFill>
                <a:latin typeface="Arial" panose="020B0604020202020204" pitchFamily="34" charset="0"/>
              </a:rPr>
              <a:t>IMPORTANT</a:t>
            </a:r>
            <a:endParaRPr lang="en-GB" sz="2000" kern="1400" dirty="0">
              <a:solidFill>
                <a:srgbClr val="000000"/>
              </a:solidFill>
              <a:latin typeface="Times New Roman" panose="02020603050405020304" pitchFamily="18" charset="0"/>
            </a:endParaRPr>
          </a:p>
          <a:p>
            <a:pPr algn="ctr"/>
            <a:r>
              <a:rPr lang="en-GB" sz="2000" b="1" kern="1400" dirty="0">
                <a:latin typeface="Arial" panose="020B0604020202020204" pitchFamily="34" charset="0"/>
                <a:cs typeface="Arial" panose="020B0604020202020204" pitchFamily="34" charset="0"/>
              </a:rPr>
              <a:t>If your address/telephone/email has changed, please ensure this is updated on Arbor</a:t>
            </a:r>
            <a:endParaRPr lang="en-GB" sz="2000" kern="1400" dirty="0">
              <a:solidFill>
                <a:srgbClr val="000000"/>
              </a:solidFill>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4F1A2CC2-2DBA-4E48-8084-2A8DB4F993FC}"/>
              </a:ext>
            </a:extLst>
          </p:cNvPr>
          <p:cNvSpPr txBox="1"/>
          <p:nvPr/>
        </p:nvSpPr>
        <p:spPr>
          <a:xfrm>
            <a:off x="4394177" y="300072"/>
            <a:ext cx="2983665" cy="3231654"/>
          </a:xfrm>
          <a:prstGeom prst="rect">
            <a:avLst/>
          </a:prstGeom>
          <a:noFill/>
        </p:spPr>
        <p:txBody>
          <a:bodyPr wrap="square" rtlCol="0">
            <a:spAutoFit/>
          </a:bodyPr>
          <a:lstStyle/>
          <a:p>
            <a:pPr algn="ctr"/>
            <a:r>
              <a:rPr lang="en-GB" sz="1400" b="1" u="sng" kern="1400" dirty="0">
                <a:solidFill>
                  <a:schemeClr val="bg1"/>
                </a:solidFill>
                <a:latin typeface="Times New Roman" panose="02020603050405020304" pitchFamily="18" charset="0"/>
              </a:rPr>
              <a:t>CARECLUB</a:t>
            </a:r>
            <a:endParaRPr lang="en-GB" sz="1400" kern="1400" dirty="0">
              <a:solidFill>
                <a:schemeClr val="bg1"/>
              </a:solidFill>
              <a:latin typeface="Times New Roman" panose="02020603050405020304" pitchFamily="18" charset="0"/>
            </a:endParaRPr>
          </a:p>
          <a:p>
            <a:pPr algn="ctr"/>
            <a:r>
              <a:rPr lang="en-GB" sz="1400" kern="1400" dirty="0">
                <a:solidFill>
                  <a:schemeClr val="bg1"/>
                </a:solidFill>
                <a:latin typeface="Times New Roman" panose="02020603050405020304" pitchFamily="18" charset="0"/>
              </a:rPr>
              <a:t>Please ensure you  book your </a:t>
            </a:r>
          </a:p>
          <a:p>
            <a:pPr algn="ctr"/>
            <a:r>
              <a:rPr lang="en-GB" sz="1400" kern="1400" dirty="0">
                <a:solidFill>
                  <a:schemeClr val="bg1"/>
                </a:solidFill>
                <a:latin typeface="Times New Roman" panose="02020603050405020304" pitchFamily="18" charset="0"/>
              </a:rPr>
              <a:t>Child/ren’s place in advance on </a:t>
            </a:r>
          </a:p>
          <a:p>
            <a:pPr algn="ctr"/>
            <a:r>
              <a:rPr lang="en-GB" sz="1400" kern="1400" dirty="0">
                <a:solidFill>
                  <a:schemeClr val="bg1"/>
                </a:solidFill>
                <a:latin typeface="Times New Roman" panose="02020603050405020304" pitchFamily="18" charset="0"/>
              </a:rPr>
              <a:t>Arbor, we have limited places and can’t guarantee a space if you don’t book in.</a:t>
            </a:r>
          </a:p>
          <a:p>
            <a:pPr algn="ctr"/>
            <a:r>
              <a:rPr lang="en-GB" sz="1400" kern="1400" dirty="0">
                <a:solidFill>
                  <a:schemeClr val="bg1"/>
                </a:solidFill>
                <a:latin typeface="Times New Roman" panose="02020603050405020304" pitchFamily="18" charset="0"/>
              </a:rPr>
              <a:t> </a:t>
            </a:r>
          </a:p>
          <a:p>
            <a:pPr algn="ctr"/>
            <a:r>
              <a:rPr lang="en-GB" sz="1400" kern="1400" dirty="0">
                <a:solidFill>
                  <a:schemeClr val="bg1"/>
                </a:solidFill>
                <a:latin typeface="Times New Roman" panose="02020603050405020304" pitchFamily="18" charset="0"/>
              </a:rPr>
              <a:t>Bookings have to be made on Arbor 48 Hours in advance.</a:t>
            </a:r>
          </a:p>
          <a:p>
            <a:pPr algn="ctr"/>
            <a:r>
              <a:rPr lang="en-GB" sz="1400" kern="1400" dirty="0">
                <a:solidFill>
                  <a:schemeClr val="bg1"/>
                </a:solidFill>
                <a:latin typeface="Times New Roman" panose="02020603050405020304" pitchFamily="18" charset="0"/>
              </a:rPr>
              <a:t> </a:t>
            </a:r>
          </a:p>
          <a:p>
            <a:pPr algn="ctr"/>
            <a:r>
              <a:rPr lang="en-GB" sz="1400" kern="1400" dirty="0">
                <a:solidFill>
                  <a:schemeClr val="bg1"/>
                </a:solidFill>
                <a:latin typeface="Times New Roman" panose="02020603050405020304" pitchFamily="18" charset="0"/>
              </a:rPr>
              <a:t>Emergency Bookings via the Office.</a:t>
            </a:r>
          </a:p>
          <a:p>
            <a:pPr algn="ctr"/>
            <a:r>
              <a:rPr lang="en-GB" sz="1400" kern="1400" dirty="0">
                <a:solidFill>
                  <a:schemeClr val="bg1"/>
                </a:solidFill>
                <a:latin typeface="Times New Roman" panose="02020603050405020304" pitchFamily="18" charset="0"/>
              </a:rPr>
              <a:t>01782 367267</a:t>
            </a:r>
          </a:p>
          <a:p>
            <a:r>
              <a:rPr lang="en-GB" kern="1400" dirty="0">
                <a:solidFill>
                  <a:schemeClr val="bg1"/>
                </a:solidFill>
                <a:latin typeface="Times New Roman" panose="02020603050405020304" pitchFamily="18" charset="0"/>
              </a:rPr>
              <a:t> </a:t>
            </a:r>
          </a:p>
          <a:p>
            <a:endParaRPr lang="en-GB" dirty="0"/>
          </a:p>
        </p:txBody>
      </p:sp>
      <p:sp>
        <p:nvSpPr>
          <p:cNvPr id="17" name="Text Box 7">
            <a:extLst>
              <a:ext uri="{FF2B5EF4-FFF2-40B4-BE49-F238E27FC236}">
                <a16:creationId xmlns:a16="http://schemas.microsoft.com/office/drawing/2014/main" id="{D3F48A6D-0E93-474C-8082-4F91645EC20D}"/>
              </a:ext>
            </a:extLst>
          </p:cNvPr>
          <p:cNvSpPr txBox="1">
            <a:spLocks noChangeArrowheads="1"/>
          </p:cNvSpPr>
          <p:nvPr/>
        </p:nvSpPr>
        <p:spPr bwMode="auto">
          <a:xfrm>
            <a:off x="356816" y="7037561"/>
            <a:ext cx="6878638" cy="784225"/>
          </a:xfrm>
          <a:prstGeom prst="rect">
            <a:avLst/>
          </a:prstGeom>
          <a:noFill/>
          <a:ln w="76200" cmpd="tri" algn="ctr">
            <a:solidFill>
              <a:srgbClr val="FF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FFFFFF"/>
                  </a:outerShdw>
                </a:effectLst>
              </a14:hiddenEffects>
            </a:ext>
          </a:extLst>
        </p:spPr>
        <p:txBody>
          <a:bodyPr vert="horz" wrap="square" lIns="36576" tIns="36576" rIns="36576" bIns="36576" numCol="1" anchor="t" anchorCtr="0" compatLnSpc="1">
            <a:prstTxWarp prst="textNoShape">
              <a:avLst/>
            </a:prstTxWarp>
          </a:bodyPr>
          <a:lstStyle/>
          <a:p>
            <a:pPr algn="ctr" defTabSz="914494" eaLnBrk="0" fontAlgn="base" hangingPunct="0">
              <a:spcBef>
                <a:spcPct val="0"/>
              </a:spcBef>
              <a:spcAft>
                <a:spcPct val="0"/>
              </a:spcAft>
            </a:pPr>
            <a:r>
              <a:rPr lang="en-GB" altLang="en-US" sz="1400" b="1" dirty="0">
                <a:solidFill>
                  <a:srgbClr val="FF0000"/>
                </a:solidFill>
                <a:latin typeface="Arial Black" panose="020B0A04020102020204" pitchFamily="34" charset="0"/>
              </a:rPr>
              <a:t>ABSENCE ....</a:t>
            </a:r>
            <a:r>
              <a:rPr lang="en-GB" altLang="en-US" sz="1200" b="1" dirty="0">
                <a:solidFill>
                  <a:srgbClr val="FF0000"/>
                </a:solidFill>
                <a:latin typeface="Arial" panose="020B0604020202020204" pitchFamily="34" charset="0"/>
              </a:rPr>
              <a:t>IF YOUR CHILD IS ABSENT FROM SCHOOL YOU MUST </a:t>
            </a:r>
          </a:p>
          <a:p>
            <a:pPr algn="ctr" defTabSz="914494" eaLnBrk="0" fontAlgn="base" hangingPunct="0">
              <a:spcBef>
                <a:spcPct val="0"/>
              </a:spcBef>
              <a:spcAft>
                <a:spcPct val="0"/>
              </a:spcAft>
            </a:pPr>
            <a:r>
              <a:rPr lang="en-GB" altLang="en-US" sz="1200" b="1" dirty="0">
                <a:solidFill>
                  <a:srgbClr val="FF0000"/>
                </a:solidFill>
                <a:latin typeface="Arial" panose="020B0604020202020204" pitchFamily="34" charset="0"/>
              </a:rPr>
              <a:t> TELEPHONE SCHOOL ON 01782 367267 AND LEAVE A MESSAGE ON THE ABSENCE LINE.</a:t>
            </a:r>
          </a:p>
          <a:p>
            <a:pPr algn="ctr" defTabSz="914494" eaLnBrk="0" fontAlgn="base" hangingPunct="0">
              <a:spcBef>
                <a:spcPct val="0"/>
              </a:spcBef>
              <a:spcAft>
                <a:spcPct val="0"/>
              </a:spcAft>
            </a:pPr>
            <a:r>
              <a:rPr lang="en-GB" altLang="en-US" sz="1400" b="1" dirty="0">
                <a:solidFill>
                  <a:srgbClr val="FF0000"/>
                </a:solidFill>
                <a:latin typeface="Arial Black" panose="020B0A04020102020204" pitchFamily="34" charset="0"/>
              </a:rPr>
              <a:t>BEFORE 09.30am stating the reason for absence.</a:t>
            </a:r>
          </a:p>
          <a:p>
            <a:pPr defTabSz="914494" eaLnBrk="0" fontAlgn="base" hangingPunct="0">
              <a:spcBef>
                <a:spcPct val="0"/>
              </a:spcBef>
              <a:spcAft>
                <a:spcPct val="0"/>
              </a:spcAft>
            </a:pPr>
            <a:endParaRPr lang="en-US" altLang="en-US" dirty="0">
              <a:latin typeface="Arial" panose="020B0604020202020204" pitchFamily="34" charset="0"/>
            </a:endParaRPr>
          </a:p>
        </p:txBody>
      </p:sp>
      <p:sp>
        <p:nvSpPr>
          <p:cNvPr id="3" name="TextBox 2">
            <a:extLst>
              <a:ext uri="{FF2B5EF4-FFF2-40B4-BE49-F238E27FC236}">
                <a16:creationId xmlns:a16="http://schemas.microsoft.com/office/drawing/2014/main" id="{D7386366-D9EA-4DFA-BED6-9F89070AADE3}"/>
              </a:ext>
            </a:extLst>
          </p:cNvPr>
          <p:cNvSpPr txBox="1"/>
          <p:nvPr/>
        </p:nvSpPr>
        <p:spPr>
          <a:xfrm>
            <a:off x="4212346" y="73337"/>
            <a:ext cx="3347329" cy="830997"/>
          </a:xfrm>
          <a:prstGeom prst="rect">
            <a:avLst/>
          </a:prstGeom>
          <a:noFill/>
        </p:spPr>
        <p:txBody>
          <a:bodyPr wrap="square" rtlCol="0">
            <a:spAutoFit/>
          </a:bodyPr>
          <a:lstStyle/>
          <a:p>
            <a:pPr algn="ctr"/>
            <a:r>
              <a:rPr lang="en-GB" sz="1200" dirty="0">
                <a:solidFill>
                  <a:schemeClr val="bg1"/>
                </a:solidFill>
                <a:latin typeface="Arial" panose="020B0604020202020204" pitchFamily="34" charset="0"/>
                <a:cs typeface="Arial" panose="020B0604020202020204" pitchFamily="34" charset="0"/>
              </a:rPr>
              <a:t>.</a:t>
            </a:r>
          </a:p>
          <a:p>
            <a:endParaRPr lang="en-GB" sz="1200" dirty="0">
              <a:solidFill>
                <a:schemeClr val="bg1"/>
              </a:solidFill>
              <a:latin typeface="Arial" panose="020B0604020202020204" pitchFamily="34" charset="0"/>
              <a:cs typeface="Arial" panose="020B0604020202020204" pitchFamily="34" charset="0"/>
            </a:endParaRPr>
          </a:p>
          <a:p>
            <a:endParaRPr lang="en-GB" sz="1200" dirty="0">
              <a:solidFill>
                <a:schemeClr val="bg1"/>
              </a:solidFill>
            </a:endParaRPr>
          </a:p>
          <a:p>
            <a:endParaRPr lang="en-GB" sz="1200" dirty="0">
              <a:solidFill>
                <a:schemeClr val="bg1"/>
              </a:solidFill>
            </a:endParaRPr>
          </a:p>
        </p:txBody>
      </p:sp>
      <p:sp>
        <p:nvSpPr>
          <p:cNvPr id="15" name="Rectangle 14">
            <a:extLst>
              <a:ext uri="{FF2B5EF4-FFF2-40B4-BE49-F238E27FC236}">
                <a16:creationId xmlns:a16="http://schemas.microsoft.com/office/drawing/2014/main" id="{1C45931A-4C85-4AD7-B427-3FF1A26DB273}"/>
              </a:ext>
            </a:extLst>
          </p:cNvPr>
          <p:cNvSpPr/>
          <p:nvPr/>
        </p:nvSpPr>
        <p:spPr>
          <a:xfrm>
            <a:off x="121128" y="9237315"/>
            <a:ext cx="7256714" cy="1184941"/>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u="sng" kern="1400" dirty="0">
                <a:solidFill>
                  <a:srgbClr val="000000"/>
                </a:solidFill>
                <a:latin typeface="Segoe UI Emoji" panose="020B0502040204020203" pitchFamily="34" charset="0"/>
              </a:rPr>
              <a:t>CAR PARKS</a:t>
            </a:r>
          </a:p>
          <a:p>
            <a:pPr algn="ctr"/>
            <a:r>
              <a:rPr lang="en-GB" sz="1400" b="1" kern="1400" dirty="0">
                <a:solidFill>
                  <a:srgbClr val="000000"/>
                </a:solidFill>
                <a:latin typeface="Segoe UI Emoji" panose="020B0502040204020203" pitchFamily="34" charset="0"/>
              </a:rPr>
              <a:t>The car parks in the school grounds are for staff cars only, please do not use them for dropping off/picking up careclub and afterschool clubs. There is a car park lower down for parent use.</a:t>
            </a:r>
            <a:endParaRPr lang="en-GB" sz="1400" b="1" kern="1400" dirty="0">
              <a:solidFill>
                <a:srgbClr val="000000"/>
              </a:solidFill>
              <a:latin typeface="Times New Roman" panose="02020603050405020304" pitchFamily="18" charset="0"/>
            </a:endParaRPr>
          </a:p>
        </p:txBody>
      </p:sp>
      <p:sp>
        <p:nvSpPr>
          <p:cNvPr id="4" name="TextBox 3">
            <a:extLst>
              <a:ext uri="{FF2B5EF4-FFF2-40B4-BE49-F238E27FC236}">
                <a16:creationId xmlns:a16="http://schemas.microsoft.com/office/drawing/2014/main" id="{4C1351AB-3FE5-4CC1-95E1-449744EC492C}"/>
              </a:ext>
            </a:extLst>
          </p:cNvPr>
          <p:cNvSpPr txBox="1"/>
          <p:nvPr/>
        </p:nvSpPr>
        <p:spPr>
          <a:xfrm>
            <a:off x="761782" y="592123"/>
            <a:ext cx="2663187" cy="2554545"/>
          </a:xfrm>
          <a:prstGeom prst="rect">
            <a:avLst/>
          </a:prstGeom>
          <a:noFill/>
        </p:spPr>
        <p:txBody>
          <a:bodyPr wrap="square" rtlCol="0">
            <a:spAutoFit/>
          </a:bodyPr>
          <a:lstStyle/>
          <a:p>
            <a:r>
              <a:rPr lang="en-GB" sz="1600" dirty="0">
                <a:solidFill>
                  <a:schemeClr val="bg1"/>
                </a:solidFill>
                <a:latin typeface="Arial" panose="020B0604020202020204" pitchFamily="34" charset="0"/>
                <a:cs typeface="Arial" panose="020B0604020202020204" pitchFamily="34" charset="0"/>
              </a:rPr>
              <a:t>Nursery       96.45%</a:t>
            </a:r>
          </a:p>
          <a:p>
            <a:r>
              <a:rPr lang="en-GB" sz="1600" dirty="0">
                <a:solidFill>
                  <a:schemeClr val="bg1"/>
                </a:solidFill>
                <a:latin typeface="Arial" panose="020B0604020202020204" pitchFamily="34" charset="0"/>
                <a:cs typeface="Arial" panose="020B0604020202020204" pitchFamily="34" charset="0"/>
              </a:rPr>
              <a:t>Reception	   93.75%</a:t>
            </a:r>
          </a:p>
          <a:p>
            <a:r>
              <a:rPr lang="en-GB" sz="1600" dirty="0">
                <a:solidFill>
                  <a:schemeClr val="bg1"/>
                </a:solidFill>
                <a:latin typeface="Arial" panose="020B0604020202020204" pitchFamily="34" charset="0"/>
                <a:cs typeface="Arial" panose="020B0604020202020204" pitchFamily="34" charset="0"/>
              </a:rPr>
              <a:t>Year 1	   96.25%</a:t>
            </a:r>
          </a:p>
          <a:p>
            <a:r>
              <a:rPr lang="en-GB" sz="1600" dirty="0">
                <a:solidFill>
                  <a:schemeClr val="bg1"/>
                </a:solidFill>
                <a:latin typeface="Arial" panose="020B0604020202020204" pitchFamily="34" charset="0"/>
                <a:cs typeface="Arial" panose="020B0604020202020204" pitchFamily="34" charset="0"/>
              </a:rPr>
              <a:t>Year 2	   92.78%</a:t>
            </a:r>
          </a:p>
          <a:p>
            <a:r>
              <a:rPr lang="en-GB" sz="1600" dirty="0">
                <a:solidFill>
                  <a:schemeClr val="bg1"/>
                </a:solidFill>
                <a:latin typeface="Arial" panose="020B0604020202020204" pitchFamily="34" charset="0"/>
                <a:cs typeface="Arial" panose="020B0604020202020204" pitchFamily="34" charset="0"/>
              </a:rPr>
              <a:t>Year 3	   98.50%</a:t>
            </a:r>
          </a:p>
          <a:p>
            <a:r>
              <a:rPr lang="en-GB" sz="1600" dirty="0">
                <a:solidFill>
                  <a:schemeClr val="bg1"/>
                </a:solidFill>
                <a:latin typeface="Arial" panose="020B0604020202020204" pitchFamily="34" charset="0"/>
                <a:cs typeface="Arial" panose="020B0604020202020204" pitchFamily="34" charset="0"/>
              </a:rPr>
              <a:t>Year 4	   98.75%</a:t>
            </a:r>
          </a:p>
          <a:p>
            <a:r>
              <a:rPr lang="en-GB" sz="1600" dirty="0">
                <a:solidFill>
                  <a:schemeClr val="bg1"/>
                </a:solidFill>
                <a:latin typeface="Arial" panose="020B0604020202020204" pitchFamily="34" charset="0"/>
                <a:cs typeface="Arial" panose="020B0604020202020204" pitchFamily="34" charset="0"/>
              </a:rPr>
              <a:t>Year 5	   96.55%</a:t>
            </a:r>
          </a:p>
          <a:p>
            <a:r>
              <a:rPr lang="en-GB" sz="1600" dirty="0">
                <a:solidFill>
                  <a:schemeClr val="bg1"/>
                </a:solidFill>
                <a:latin typeface="Arial" panose="020B0604020202020204" pitchFamily="34" charset="0"/>
                <a:cs typeface="Arial" panose="020B0604020202020204" pitchFamily="34" charset="0"/>
              </a:rPr>
              <a:t>Year 6	   96.88%</a:t>
            </a:r>
          </a:p>
          <a:p>
            <a:endParaRPr lang="en-GB" sz="1600" dirty="0">
              <a:solidFill>
                <a:schemeClr val="bg1"/>
              </a:solidFill>
              <a:latin typeface="Arial" panose="020B0604020202020204" pitchFamily="34" charset="0"/>
              <a:cs typeface="Arial" panose="020B0604020202020204" pitchFamily="34" charset="0"/>
            </a:endParaRPr>
          </a:p>
          <a:p>
            <a:r>
              <a:rPr lang="en-GB" sz="1600" dirty="0">
                <a:solidFill>
                  <a:schemeClr val="bg1"/>
                </a:solidFill>
                <a:latin typeface="Arial" panose="020B0604020202020204" pitchFamily="34" charset="0"/>
                <a:cs typeface="Arial" panose="020B0604020202020204" pitchFamily="34" charset="0"/>
              </a:rPr>
              <a:t>Well done Year 4!</a:t>
            </a:r>
          </a:p>
        </p:txBody>
      </p:sp>
      <p:sp>
        <p:nvSpPr>
          <p:cNvPr id="9" name="TextBox 8">
            <a:extLst>
              <a:ext uri="{FF2B5EF4-FFF2-40B4-BE49-F238E27FC236}">
                <a16:creationId xmlns:a16="http://schemas.microsoft.com/office/drawing/2014/main" id="{FE2C8627-3C21-45C3-B23C-04DD215D1619}"/>
              </a:ext>
            </a:extLst>
          </p:cNvPr>
          <p:cNvSpPr txBox="1"/>
          <p:nvPr/>
        </p:nvSpPr>
        <p:spPr>
          <a:xfrm>
            <a:off x="491529" y="3548592"/>
            <a:ext cx="6725176" cy="738664"/>
          </a:xfrm>
          <a:prstGeom prst="rect">
            <a:avLst/>
          </a:prstGeom>
          <a:noFill/>
        </p:spPr>
        <p:txBody>
          <a:bodyPr wrap="square" rtlCol="0">
            <a:spAutoFit/>
          </a:bodyPr>
          <a:lstStyle/>
          <a:p>
            <a:pPr algn="ctr"/>
            <a:endParaRPr lang="en-GB" sz="2400" dirty="0">
              <a:solidFill>
                <a:schemeClr val="bg1"/>
              </a:solidFill>
            </a:endParaRPr>
          </a:p>
          <a:p>
            <a:pPr algn="ctr"/>
            <a:endParaRPr lang="en-GB" dirty="0">
              <a:solidFill>
                <a:schemeClr val="bg1"/>
              </a:solidFill>
            </a:endParaRPr>
          </a:p>
        </p:txBody>
      </p:sp>
    </p:spTree>
    <p:extLst>
      <p:ext uri="{BB962C8B-B14F-4D97-AF65-F5344CB8AC3E}">
        <p14:creationId xmlns:p14="http://schemas.microsoft.com/office/powerpoint/2010/main" val="13896458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68AD206-CBF0-433D-B173-E8CC79A72C9D}"/>
              </a:ext>
            </a:extLst>
          </p:cNvPr>
          <p:cNvSpPr>
            <a:spLocks noGrp="1"/>
          </p:cNvSpPr>
          <p:nvPr>
            <p:ph type="body" sz="quarter" idx="10"/>
          </p:nvPr>
        </p:nvSpPr>
        <p:spPr>
          <a:xfrm>
            <a:off x="-437052" y="-1528858"/>
            <a:ext cx="1899386" cy="1865500"/>
          </a:xfrm>
        </p:spPr>
        <p:txBody>
          <a:bodyPr/>
          <a:lstStyle/>
          <a:p>
            <a:endParaRPr lang="en-GB" dirty="0"/>
          </a:p>
          <a:p>
            <a:endParaRPr lang="en-GB" dirty="0"/>
          </a:p>
          <a:p>
            <a:endParaRPr lang="en-GB" dirty="0"/>
          </a:p>
          <a:p>
            <a:endParaRPr lang="en-GB" b="1" dirty="0"/>
          </a:p>
        </p:txBody>
      </p:sp>
      <p:sp>
        <p:nvSpPr>
          <p:cNvPr id="7" name="Text Placeholder 6">
            <a:extLst>
              <a:ext uri="{FF2B5EF4-FFF2-40B4-BE49-F238E27FC236}">
                <a16:creationId xmlns:a16="http://schemas.microsoft.com/office/drawing/2014/main" id="{E225EEA0-D1E1-4CB9-BE13-737D5AB5B9B4}"/>
              </a:ext>
            </a:extLst>
          </p:cNvPr>
          <p:cNvSpPr>
            <a:spLocks noGrp="1"/>
          </p:cNvSpPr>
          <p:nvPr>
            <p:ph type="body" sz="quarter" idx="16"/>
          </p:nvPr>
        </p:nvSpPr>
        <p:spPr>
          <a:xfrm>
            <a:off x="1056732" y="10425235"/>
            <a:ext cx="1320144" cy="45719"/>
          </a:xfrm>
        </p:spPr>
        <p:txBody>
          <a:bodyPr>
            <a:noAutofit/>
          </a:bodyPr>
          <a:lstStyle/>
          <a:p>
            <a:pPr algn="ctr"/>
            <a:endParaRPr lang="en-GB" sz="4000" dirty="0">
              <a:solidFill>
                <a:srgbClr val="0070C0"/>
              </a:solidFill>
            </a:endParaRPr>
          </a:p>
          <a:p>
            <a:endParaRPr lang="en-GB" sz="4000" dirty="0">
              <a:solidFill>
                <a:srgbClr val="0070C0"/>
              </a:solidFill>
            </a:endParaRPr>
          </a:p>
        </p:txBody>
      </p:sp>
      <p:sp>
        <p:nvSpPr>
          <p:cNvPr id="14" name="Text Placeholder 6">
            <a:extLst>
              <a:ext uri="{FF2B5EF4-FFF2-40B4-BE49-F238E27FC236}">
                <a16:creationId xmlns:a16="http://schemas.microsoft.com/office/drawing/2014/main" id="{36429A0E-D085-4FD3-BEAF-F4D8DB7AE75F}"/>
              </a:ext>
            </a:extLst>
          </p:cNvPr>
          <p:cNvSpPr txBox="1">
            <a:spLocks/>
          </p:cNvSpPr>
          <p:nvPr/>
        </p:nvSpPr>
        <p:spPr>
          <a:xfrm>
            <a:off x="6740811" y="12583894"/>
            <a:ext cx="1320144" cy="45719"/>
          </a:xfrm>
          <a:prstGeom prst="rect">
            <a:avLst/>
          </a:prstGeom>
        </p:spPr>
        <p:txBody>
          <a:bodyPr vert="horz" lIns="91440" tIns="45720" rIns="91440" bIns="45720" rtlCol="0">
            <a:noAutofit/>
          </a:bodyPr>
          <a:lstStyle>
            <a:lvl1pPr marL="0" indent="0" algn="l" defTabSz="756012" rtl="0" eaLnBrk="1" latinLnBrk="0" hangingPunct="1">
              <a:lnSpc>
                <a:spcPct val="90000"/>
              </a:lnSpc>
              <a:spcBef>
                <a:spcPts val="827"/>
              </a:spcBef>
              <a:buFont typeface="Arial" panose="020B0604020202020204" pitchFamily="34" charset="0"/>
              <a:buNone/>
              <a:defRPr sz="1800" b="1" i="0" kern="1200">
                <a:solidFill>
                  <a:srgbClr val="001F5B"/>
                </a:solidFill>
                <a:latin typeface="Barlow" pitchFamily="2" charset="77"/>
                <a:ea typeface="+mn-ea"/>
                <a:cs typeface="+mn-cs"/>
              </a:defRPr>
            </a:lvl1pPr>
            <a:lvl2pPr marL="567009" indent="-189004" algn="l" defTabSz="756012"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5016" indent="-189004" algn="l" defTabSz="756012"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3021" indent="-189004" algn="l" defTabSz="756012"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1027" indent="-189004" algn="l" defTabSz="756012"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9034" indent="-189004" algn="l" defTabSz="756012"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7040" indent="-189004" algn="l" defTabSz="756012"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5046" indent="-189004" algn="l" defTabSz="756012"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3053" indent="-189004" algn="l" defTabSz="756012"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a:lstStyle>
          <a:p>
            <a:pPr algn="ctr"/>
            <a:endParaRPr lang="en-GB" sz="4000" dirty="0">
              <a:solidFill>
                <a:srgbClr val="0070C0"/>
              </a:solidFill>
            </a:endParaRPr>
          </a:p>
          <a:p>
            <a:endParaRPr lang="en-GB" sz="4000" dirty="0">
              <a:solidFill>
                <a:srgbClr val="0070C0"/>
              </a:solidFill>
            </a:endParaRPr>
          </a:p>
        </p:txBody>
      </p:sp>
      <p:sp>
        <p:nvSpPr>
          <p:cNvPr id="3" name="TextBox 2">
            <a:extLst>
              <a:ext uri="{FF2B5EF4-FFF2-40B4-BE49-F238E27FC236}">
                <a16:creationId xmlns:a16="http://schemas.microsoft.com/office/drawing/2014/main" id="{BAE73DA7-E474-471C-8E9D-6B3B1025B553}"/>
              </a:ext>
            </a:extLst>
          </p:cNvPr>
          <p:cNvSpPr txBox="1"/>
          <p:nvPr/>
        </p:nvSpPr>
        <p:spPr>
          <a:xfrm>
            <a:off x="1078380" y="22720"/>
            <a:ext cx="5278477" cy="2308324"/>
          </a:xfrm>
          <a:prstGeom prst="rect">
            <a:avLst/>
          </a:prstGeom>
          <a:noFill/>
        </p:spPr>
        <p:txBody>
          <a:bodyPr wrap="square" rtlCol="0">
            <a:spAutoFit/>
          </a:bodyPr>
          <a:lstStyle/>
          <a:p>
            <a:pPr algn="ctr"/>
            <a:r>
              <a:rPr lang="en-GB" sz="2400" dirty="0">
                <a:latin typeface="Arial" panose="020B0604020202020204" pitchFamily="34" charset="0"/>
                <a:cs typeface="Arial" panose="020B0604020202020204" pitchFamily="34" charset="0"/>
              </a:rPr>
              <a:t>! </a:t>
            </a: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p:txBody>
      </p:sp>
      <p:sp>
        <p:nvSpPr>
          <p:cNvPr id="4" name="AutoShape 2" descr="Attendance at Walton - Walton High School Stafford">
            <a:extLst>
              <a:ext uri="{FF2B5EF4-FFF2-40B4-BE49-F238E27FC236}">
                <a16:creationId xmlns:a16="http://schemas.microsoft.com/office/drawing/2014/main" id="{A0FC8731-B6E1-438C-8ED1-E8D60E50345D}"/>
              </a:ext>
            </a:extLst>
          </p:cNvPr>
          <p:cNvSpPr>
            <a:spLocks noChangeAspect="1" noChangeArrowheads="1"/>
          </p:cNvSpPr>
          <p:nvPr/>
        </p:nvSpPr>
        <p:spPr bwMode="auto">
          <a:xfrm>
            <a:off x="3627438" y="5192713"/>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6" name="AutoShape 4" descr="Attendance at Walton - Walton High School Stafford">
            <a:extLst>
              <a:ext uri="{FF2B5EF4-FFF2-40B4-BE49-F238E27FC236}">
                <a16:creationId xmlns:a16="http://schemas.microsoft.com/office/drawing/2014/main" id="{A1875295-3432-4FEA-8936-72AC85CAF8D5}"/>
              </a:ext>
            </a:extLst>
          </p:cNvPr>
          <p:cNvSpPr>
            <a:spLocks noChangeAspect="1" noChangeArrowheads="1"/>
          </p:cNvSpPr>
          <p:nvPr/>
        </p:nvSpPr>
        <p:spPr bwMode="auto">
          <a:xfrm>
            <a:off x="3779838" y="5345113"/>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8" name="AutoShape 6" descr="Attendance at Walton - Walton High School Stafford">
            <a:extLst>
              <a:ext uri="{FF2B5EF4-FFF2-40B4-BE49-F238E27FC236}">
                <a16:creationId xmlns:a16="http://schemas.microsoft.com/office/drawing/2014/main" id="{C366F288-A229-45EE-88E8-EAC6AA9B423D}"/>
              </a:ext>
            </a:extLst>
          </p:cNvPr>
          <p:cNvSpPr>
            <a:spLocks noChangeAspect="1" noChangeArrowheads="1"/>
          </p:cNvSpPr>
          <p:nvPr/>
        </p:nvSpPr>
        <p:spPr bwMode="auto">
          <a:xfrm>
            <a:off x="3932238" y="5497513"/>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9" name="AutoShape 8" descr="Attendance at Walton - Walton High School Stafford">
            <a:extLst>
              <a:ext uri="{FF2B5EF4-FFF2-40B4-BE49-F238E27FC236}">
                <a16:creationId xmlns:a16="http://schemas.microsoft.com/office/drawing/2014/main" id="{FD86FF5F-C7E1-4983-9FC0-558B7A7CC0A1}"/>
              </a:ext>
            </a:extLst>
          </p:cNvPr>
          <p:cNvSpPr>
            <a:spLocks noChangeAspect="1" noChangeArrowheads="1"/>
          </p:cNvSpPr>
          <p:nvPr/>
        </p:nvSpPr>
        <p:spPr bwMode="auto">
          <a:xfrm>
            <a:off x="4084638" y="5649913"/>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10" name="AutoShape 10" descr="Attendance at Walton - Walton High School Stafford">
            <a:extLst>
              <a:ext uri="{FF2B5EF4-FFF2-40B4-BE49-F238E27FC236}">
                <a16:creationId xmlns:a16="http://schemas.microsoft.com/office/drawing/2014/main" id="{3819F0A8-DEFE-4070-82CA-EF83B80F4A5F}"/>
              </a:ext>
            </a:extLst>
          </p:cNvPr>
          <p:cNvSpPr>
            <a:spLocks noChangeAspect="1" noChangeArrowheads="1"/>
          </p:cNvSpPr>
          <p:nvPr/>
        </p:nvSpPr>
        <p:spPr bwMode="auto">
          <a:xfrm>
            <a:off x="4237038" y="5802313"/>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12" name="AutoShape 12" descr="Attendance at Walton - Walton High School Stafford">
            <a:extLst>
              <a:ext uri="{FF2B5EF4-FFF2-40B4-BE49-F238E27FC236}">
                <a16:creationId xmlns:a16="http://schemas.microsoft.com/office/drawing/2014/main" id="{AA3CED74-1CDD-477E-98B4-46EB0B363E30}"/>
              </a:ext>
            </a:extLst>
          </p:cNvPr>
          <p:cNvSpPr>
            <a:spLocks noChangeAspect="1" noChangeArrowheads="1"/>
          </p:cNvSpPr>
          <p:nvPr/>
        </p:nvSpPr>
        <p:spPr bwMode="auto">
          <a:xfrm>
            <a:off x="4389438" y="5954713"/>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15" name="Picture 14">
            <a:extLst>
              <a:ext uri="{FF2B5EF4-FFF2-40B4-BE49-F238E27FC236}">
                <a16:creationId xmlns:a16="http://schemas.microsoft.com/office/drawing/2014/main" id="{BDAF5008-26C7-4EA5-94B9-AEC0D6107F5E}"/>
              </a:ext>
            </a:extLst>
          </p:cNvPr>
          <p:cNvPicPr>
            <a:picLocks noChangeAspect="1"/>
          </p:cNvPicPr>
          <p:nvPr/>
        </p:nvPicPr>
        <p:blipFill>
          <a:blip r:embed="rId2"/>
          <a:stretch>
            <a:fillRect/>
          </a:stretch>
        </p:blipFill>
        <p:spPr>
          <a:xfrm>
            <a:off x="3779836" y="2302804"/>
            <a:ext cx="3736160" cy="5779817"/>
          </a:xfrm>
          <a:prstGeom prst="rect">
            <a:avLst/>
          </a:prstGeom>
        </p:spPr>
      </p:pic>
      <p:sp>
        <p:nvSpPr>
          <p:cNvPr id="17" name="TextBox 16">
            <a:extLst>
              <a:ext uri="{FF2B5EF4-FFF2-40B4-BE49-F238E27FC236}">
                <a16:creationId xmlns:a16="http://schemas.microsoft.com/office/drawing/2014/main" id="{68B4252F-545C-4DDB-8037-0A1AA85B9CB7}"/>
              </a:ext>
            </a:extLst>
          </p:cNvPr>
          <p:cNvSpPr txBox="1"/>
          <p:nvPr/>
        </p:nvSpPr>
        <p:spPr>
          <a:xfrm>
            <a:off x="186752" y="2303028"/>
            <a:ext cx="3468648" cy="2308324"/>
          </a:xfrm>
          <a:prstGeom prst="rect">
            <a:avLst/>
          </a:prstGeom>
          <a:noFill/>
          <a:ln>
            <a:solidFill>
              <a:schemeClr val="bg1"/>
            </a:solidFill>
          </a:ln>
        </p:spPr>
        <p:txBody>
          <a:bodyPr wrap="square" rtlCol="0">
            <a:spAutoFit/>
          </a:bodyPr>
          <a:lstStyle/>
          <a:p>
            <a:pPr algn="ctr"/>
            <a:r>
              <a:rPr lang="en-GB" sz="1600" dirty="0">
                <a:solidFill>
                  <a:schemeClr val="bg1"/>
                </a:solidFill>
              </a:rPr>
              <a:t>Its important that we hold up to date information on our pupils.</a:t>
            </a:r>
          </a:p>
          <a:p>
            <a:pPr algn="ctr"/>
            <a:endParaRPr lang="en-GB" sz="1600" dirty="0">
              <a:solidFill>
                <a:schemeClr val="bg1"/>
              </a:solidFill>
            </a:endParaRPr>
          </a:p>
          <a:p>
            <a:pPr algn="ctr"/>
            <a:r>
              <a:rPr lang="en-GB" sz="1600" dirty="0">
                <a:solidFill>
                  <a:schemeClr val="bg1"/>
                </a:solidFill>
              </a:rPr>
              <a:t>Changes can be made by yourselves.</a:t>
            </a:r>
          </a:p>
          <a:p>
            <a:pPr algn="ctr"/>
            <a:endParaRPr lang="en-GB" sz="1600" dirty="0">
              <a:solidFill>
                <a:schemeClr val="bg1"/>
              </a:solidFill>
            </a:endParaRPr>
          </a:p>
          <a:p>
            <a:pPr algn="ctr"/>
            <a:r>
              <a:rPr lang="en-GB" sz="1600" dirty="0">
                <a:solidFill>
                  <a:schemeClr val="bg1"/>
                </a:solidFill>
              </a:rPr>
              <a:t>All you need to do is log into the account and make the changes, we will receive a notification of those changes and approve them.</a:t>
            </a:r>
          </a:p>
        </p:txBody>
      </p:sp>
      <p:pic>
        <p:nvPicPr>
          <p:cNvPr id="2062" name="Picture 14" descr="Update-you-info-Button – Old Creamery Co-op">
            <a:extLst>
              <a:ext uri="{FF2B5EF4-FFF2-40B4-BE49-F238E27FC236}">
                <a16:creationId xmlns:a16="http://schemas.microsoft.com/office/drawing/2014/main" id="{BE1DF595-9998-433E-A3BB-9481A7357E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6604" y="-117294"/>
            <a:ext cx="3053632" cy="2189396"/>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E7905326-33C3-454C-A39F-0EC4CD81AE9D}"/>
              </a:ext>
            </a:extLst>
          </p:cNvPr>
          <p:cNvSpPr txBox="1"/>
          <p:nvPr/>
        </p:nvSpPr>
        <p:spPr>
          <a:xfrm>
            <a:off x="186752" y="5610155"/>
            <a:ext cx="3442708" cy="2031325"/>
          </a:xfrm>
          <a:prstGeom prst="rect">
            <a:avLst/>
          </a:prstGeom>
          <a:noFill/>
          <a:ln>
            <a:solidFill>
              <a:schemeClr val="bg1"/>
            </a:solidFill>
          </a:ln>
        </p:spPr>
        <p:txBody>
          <a:bodyPr wrap="square" rtlCol="0">
            <a:spAutoFit/>
          </a:bodyPr>
          <a:lstStyle/>
          <a:p>
            <a:pPr algn="ctr"/>
            <a:r>
              <a:rPr lang="en-GB" u="sng" dirty="0"/>
              <a:t>Trip reminder</a:t>
            </a:r>
          </a:p>
          <a:p>
            <a:pPr algn="ctr"/>
            <a:r>
              <a:rPr lang="en-GB" dirty="0"/>
              <a:t>Please ensure if you are required to give consent for an upcoming trip that you log into Arbor by the deadline date which appears on the letter. </a:t>
            </a:r>
          </a:p>
          <a:p>
            <a:pPr algn="ctr"/>
            <a:r>
              <a:rPr lang="en-GB" dirty="0"/>
              <a:t>Thank you for your co-operation.</a:t>
            </a:r>
          </a:p>
        </p:txBody>
      </p:sp>
    </p:spTree>
    <p:extLst>
      <p:ext uri="{BB962C8B-B14F-4D97-AF65-F5344CB8AC3E}">
        <p14:creationId xmlns:p14="http://schemas.microsoft.com/office/powerpoint/2010/main" val="40667625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48DA865-24E5-40EF-B0E0-0A78A236CC66}"/>
              </a:ext>
            </a:extLst>
          </p:cNvPr>
          <p:cNvSpPr txBox="1"/>
          <p:nvPr/>
        </p:nvSpPr>
        <p:spPr>
          <a:xfrm>
            <a:off x="996287" y="313899"/>
            <a:ext cx="5923128" cy="1310185"/>
          </a:xfrm>
          <a:prstGeom prst="rect">
            <a:avLst/>
          </a:prstGeom>
          <a:noFill/>
        </p:spPr>
        <p:txBody>
          <a:bodyPr wrap="square" rtlCol="0">
            <a:spAutoFit/>
          </a:bodyPr>
          <a:lstStyle/>
          <a:p>
            <a:endParaRPr lang="en-GB" dirty="0"/>
          </a:p>
        </p:txBody>
      </p:sp>
      <p:sp>
        <p:nvSpPr>
          <p:cNvPr id="3" name="TextBox 2">
            <a:extLst>
              <a:ext uri="{FF2B5EF4-FFF2-40B4-BE49-F238E27FC236}">
                <a16:creationId xmlns:a16="http://schemas.microsoft.com/office/drawing/2014/main" id="{1CA36FA1-07B2-43C1-B304-B2C56C76F227}"/>
              </a:ext>
            </a:extLst>
          </p:cNvPr>
          <p:cNvSpPr txBox="1"/>
          <p:nvPr/>
        </p:nvSpPr>
        <p:spPr>
          <a:xfrm>
            <a:off x="715914" y="-27800"/>
            <a:ext cx="6127845" cy="1938992"/>
          </a:xfrm>
          <a:prstGeom prst="rect">
            <a:avLst/>
          </a:prstGeom>
          <a:noFill/>
        </p:spPr>
        <p:txBody>
          <a:bodyPr wrap="square" rtlCol="0">
            <a:spAutoFit/>
          </a:bodyPr>
          <a:lstStyle/>
          <a:p>
            <a:pPr algn="ctr"/>
            <a:r>
              <a:rPr lang="en-US" sz="6000" b="1" u="sng" dirty="0">
                <a:solidFill>
                  <a:schemeClr val="bg1"/>
                </a:solidFill>
              </a:rPr>
              <a:t>S</a:t>
            </a:r>
            <a:r>
              <a:rPr lang="en-GB" sz="6000" b="1" u="sng" dirty="0">
                <a:solidFill>
                  <a:schemeClr val="bg1"/>
                </a:solidFill>
              </a:rPr>
              <a:t>ummer Dates to remember!</a:t>
            </a:r>
          </a:p>
        </p:txBody>
      </p:sp>
      <p:sp>
        <p:nvSpPr>
          <p:cNvPr id="5" name="TextBox 4">
            <a:extLst>
              <a:ext uri="{FF2B5EF4-FFF2-40B4-BE49-F238E27FC236}">
                <a16:creationId xmlns:a16="http://schemas.microsoft.com/office/drawing/2014/main" id="{AD66DAD0-592D-4481-90AA-E38117FDFA60}"/>
              </a:ext>
            </a:extLst>
          </p:cNvPr>
          <p:cNvSpPr txBox="1"/>
          <p:nvPr/>
        </p:nvSpPr>
        <p:spPr>
          <a:xfrm>
            <a:off x="-427553" y="3942284"/>
            <a:ext cx="6937280" cy="1323439"/>
          </a:xfrm>
          <a:prstGeom prst="rect">
            <a:avLst/>
          </a:prstGeom>
          <a:noFill/>
        </p:spPr>
        <p:txBody>
          <a:bodyPr wrap="square" rtlCol="0">
            <a:spAutoFit/>
          </a:bodyPr>
          <a:lstStyle/>
          <a:p>
            <a:pPr algn="ctr"/>
            <a:r>
              <a:rPr lang="en-US" sz="4000" b="1" dirty="0">
                <a:solidFill>
                  <a:schemeClr val="bg1"/>
                </a:solidFill>
              </a:rPr>
              <a:t>S</a:t>
            </a:r>
            <a:r>
              <a:rPr lang="en-GB" sz="4000" b="1" dirty="0">
                <a:solidFill>
                  <a:schemeClr val="bg1"/>
                </a:solidFill>
              </a:rPr>
              <a:t>ummer Fayre – </a:t>
            </a:r>
          </a:p>
          <a:p>
            <a:pPr algn="ctr"/>
            <a:r>
              <a:rPr lang="en-GB" sz="4000" b="1" dirty="0">
                <a:solidFill>
                  <a:schemeClr val="bg1"/>
                </a:solidFill>
              </a:rPr>
              <a:t>Friday 3</a:t>
            </a:r>
            <a:r>
              <a:rPr lang="en-GB" sz="4000" b="1" baseline="30000" dirty="0">
                <a:solidFill>
                  <a:schemeClr val="bg1"/>
                </a:solidFill>
              </a:rPr>
              <a:t>rd</a:t>
            </a:r>
            <a:r>
              <a:rPr lang="en-GB" sz="4000" b="1" dirty="0">
                <a:solidFill>
                  <a:schemeClr val="bg1"/>
                </a:solidFill>
              </a:rPr>
              <a:t> July 3pm</a:t>
            </a:r>
          </a:p>
        </p:txBody>
      </p:sp>
      <p:pic>
        <p:nvPicPr>
          <p:cNvPr id="10" name="Picture 9">
            <a:extLst>
              <a:ext uri="{FF2B5EF4-FFF2-40B4-BE49-F238E27FC236}">
                <a16:creationId xmlns:a16="http://schemas.microsoft.com/office/drawing/2014/main" id="{62AA7E4D-9FF2-4261-98B1-FFCAF79F1662}"/>
              </a:ext>
            </a:extLst>
          </p:cNvPr>
          <p:cNvPicPr>
            <a:picLocks noChangeAspect="1"/>
          </p:cNvPicPr>
          <p:nvPr/>
        </p:nvPicPr>
        <p:blipFill rotWithShape="1">
          <a:blip r:embed="rId2"/>
          <a:srcRect l="14366" t="13889" r="13674" b="16061"/>
          <a:stretch/>
        </p:blipFill>
        <p:spPr>
          <a:xfrm>
            <a:off x="5229499" y="3763402"/>
            <a:ext cx="1614260" cy="1571403"/>
          </a:xfrm>
          <a:prstGeom prst="rect">
            <a:avLst/>
          </a:prstGeom>
        </p:spPr>
      </p:pic>
      <p:pic>
        <p:nvPicPr>
          <p:cNvPr id="12" name="Picture 11">
            <a:extLst>
              <a:ext uri="{FF2B5EF4-FFF2-40B4-BE49-F238E27FC236}">
                <a16:creationId xmlns:a16="http://schemas.microsoft.com/office/drawing/2014/main" id="{417D3C4F-B38B-4654-8E11-BF659815CF4B}"/>
              </a:ext>
            </a:extLst>
          </p:cNvPr>
          <p:cNvPicPr>
            <a:picLocks noChangeAspect="1"/>
          </p:cNvPicPr>
          <p:nvPr/>
        </p:nvPicPr>
        <p:blipFill rotWithShape="1">
          <a:blip r:embed="rId3"/>
          <a:srcRect l="7998" r="10489"/>
          <a:stretch/>
        </p:blipFill>
        <p:spPr>
          <a:xfrm>
            <a:off x="72106" y="5839188"/>
            <a:ext cx="1848361" cy="2267581"/>
          </a:xfrm>
          <a:prstGeom prst="rect">
            <a:avLst/>
          </a:prstGeom>
        </p:spPr>
      </p:pic>
      <p:sp>
        <p:nvSpPr>
          <p:cNvPr id="14" name="TextBox 13">
            <a:extLst>
              <a:ext uri="{FF2B5EF4-FFF2-40B4-BE49-F238E27FC236}">
                <a16:creationId xmlns:a16="http://schemas.microsoft.com/office/drawing/2014/main" id="{75BF3C22-0F5F-459F-8305-E7608718CACE}"/>
              </a:ext>
            </a:extLst>
          </p:cNvPr>
          <p:cNvSpPr txBox="1"/>
          <p:nvPr/>
        </p:nvSpPr>
        <p:spPr>
          <a:xfrm>
            <a:off x="1451708" y="5740579"/>
            <a:ext cx="6107967" cy="2554545"/>
          </a:xfrm>
          <a:prstGeom prst="rect">
            <a:avLst/>
          </a:prstGeom>
          <a:noFill/>
        </p:spPr>
        <p:txBody>
          <a:bodyPr wrap="square" rtlCol="0">
            <a:spAutoFit/>
          </a:bodyPr>
          <a:lstStyle/>
          <a:p>
            <a:pPr algn="ctr"/>
            <a:r>
              <a:rPr lang="en-US" sz="4000" b="1" dirty="0">
                <a:solidFill>
                  <a:srgbClr val="002060"/>
                </a:solidFill>
              </a:rPr>
              <a:t>S</a:t>
            </a:r>
            <a:r>
              <a:rPr lang="en-GB" sz="4000" b="1" dirty="0">
                <a:solidFill>
                  <a:srgbClr val="002060"/>
                </a:solidFill>
              </a:rPr>
              <a:t>ummer Concert –</a:t>
            </a:r>
          </a:p>
          <a:p>
            <a:pPr algn="ctr"/>
            <a:r>
              <a:rPr lang="en-GB" sz="4000" b="1" dirty="0">
                <a:solidFill>
                  <a:srgbClr val="002060"/>
                </a:solidFill>
              </a:rPr>
              <a:t>Thursday 9</a:t>
            </a:r>
            <a:r>
              <a:rPr lang="en-GB" sz="4000" b="1" baseline="30000" dirty="0">
                <a:solidFill>
                  <a:srgbClr val="002060"/>
                </a:solidFill>
              </a:rPr>
              <a:t>th</a:t>
            </a:r>
            <a:r>
              <a:rPr lang="en-GB" sz="4000" b="1" dirty="0">
                <a:solidFill>
                  <a:srgbClr val="002060"/>
                </a:solidFill>
              </a:rPr>
              <a:t> July </a:t>
            </a:r>
          </a:p>
          <a:p>
            <a:pPr algn="ctr"/>
            <a:r>
              <a:rPr lang="en-GB" sz="4000" b="1" dirty="0">
                <a:solidFill>
                  <a:srgbClr val="002060"/>
                </a:solidFill>
              </a:rPr>
              <a:t>EYFS &amp; KS1 9:15pm</a:t>
            </a:r>
          </a:p>
          <a:p>
            <a:pPr algn="ctr"/>
            <a:r>
              <a:rPr lang="en-GB" sz="4000" b="1" dirty="0">
                <a:solidFill>
                  <a:srgbClr val="002060"/>
                </a:solidFill>
              </a:rPr>
              <a:t>KS2 2:00pm</a:t>
            </a:r>
          </a:p>
        </p:txBody>
      </p:sp>
      <p:pic>
        <p:nvPicPr>
          <p:cNvPr id="15" name="Picture 14">
            <a:extLst>
              <a:ext uri="{FF2B5EF4-FFF2-40B4-BE49-F238E27FC236}">
                <a16:creationId xmlns:a16="http://schemas.microsoft.com/office/drawing/2014/main" id="{F61230D4-188A-4811-8E7A-39066314BD52}"/>
              </a:ext>
            </a:extLst>
          </p:cNvPr>
          <p:cNvPicPr>
            <a:picLocks noChangeAspect="1"/>
          </p:cNvPicPr>
          <p:nvPr/>
        </p:nvPicPr>
        <p:blipFill>
          <a:blip r:embed="rId4"/>
          <a:stretch>
            <a:fillRect/>
          </a:stretch>
        </p:blipFill>
        <p:spPr>
          <a:xfrm>
            <a:off x="279845" y="2085829"/>
            <a:ext cx="1640622" cy="1677573"/>
          </a:xfrm>
          <a:prstGeom prst="rect">
            <a:avLst/>
          </a:prstGeom>
        </p:spPr>
      </p:pic>
      <p:sp>
        <p:nvSpPr>
          <p:cNvPr id="17" name="TextBox 16">
            <a:extLst>
              <a:ext uri="{FF2B5EF4-FFF2-40B4-BE49-F238E27FC236}">
                <a16:creationId xmlns:a16="http://schemas.microsoft.com/office/drawing/2014/main" id="{72EECAA5-9965-4BC6-8EAA-BF87D66F5873}"/>
              </a:ext>
            </a:extLst>
          </p:cNvPr>
          <p:cNvSpPr txBox="1"/>
          <p:nvPr/>
        </p:nvSpPr>
        <p:spPr>
          <a:xfrm>
            <a:off x="489211" y="1981190"/>
            <a:ext cx="6937280" cy="1692771"/>
          </a:xfrm>
          <a:prstGeom prst="rect">
            <a:avLst/>
          </a:prstGeom>
          <a:noFill/>
        </p:spPr>
        <p:txBody>
          <a:bodyPr wrap="square" rtlCol="0">
            <a:spAutoFit/>
          </a:bodyPr>
          <a:lstStyle/>
          <a:p>
            <a:pPr algn="ctr"/>
            <a:r>
              <a:rPr lang="en-US" sz="4000" b="1" dirty="0">
                <a:solidFill>
                  <a:schemeClr val="bg1"/>
                </a:solidFill>
              </a:rPr>
              <a:t>Sports Day </a:t>
            </a:r>
            <a:r>
              <a:rPr lang="en-GB" sz="4000" b="1" dirty="0">
                <a:solidFill>
                  <a:schemeClr val="bg1"/>
                </a:solidFill>
              </a:rPr>
              <a:t>– </a:t>
            </a:r>
          </a:p>
          <a:p>
            <a:pPr algn="ctr"/>
            <a:r>
              <a:rPr lang="en-GB" sz="4000" b="1" dirty="0">
                <a:solidFill>
                  <a:schemeClr val="bg1"/>
                </a:solidFill>
              </a:rPr>
              <a:t>Monday 8</a:t>
            </a:r>
            <a:r>
              <a:rPr lang="en-GB" sz="4000" b="1" baseline="30000" dirty="0">
                <a:solidFill>
                  <a:schemeClr val="bg1"/>
                </a:solidFill>
              </a:rPr>
              <a:t>th</a:t>
            </a:r>
            <a:r>
              <a:rPr lang="en-GB" sz="4000" b="1" dirty="0">
                <a:solidFill>
                  <a:schemeClr val="bg1"/>
                </a:solidFill>
              </a:rPr>
              <a:t> June</a:t>
            </a:r>
            <a:br>
              <a:rPr lang="en-GB" sz="4000" b="1" dirty="0">
                <a:solidFill>
                  <a:schemeClr val="bg1"/>
                </a:solidFill>
              </a:rPr>
            </a:br>
            <a:r>
              <a:rPr lang="en-GB" sz="2400" dirty="0">
                <a:solidFill>
                  <a:schemeClr val="bg1"/>
                </a:solidFill>
              </a:rPr>
              <a:t>(reserve – Monday 22</a:t>
            </a:r>
            <a:r>
              <a:rPr lang="en-GB" sz="2400" baseline="30000" dirty="0">
                <a:solidFill>
                  <a:schemeClr val="bg1"/>
                </a:solidFill>
              </a:rPr>
              <a:t>nd</a:t>
            </a:r>
            <a:r>
              <a:rPr lang="en-GB" sz="2400" dirty="0">
                <a:solidFill>
                  <a:schemeClr val="bg1"/>
                </a:solidFill>
              </a:rPr>
              <a:t> June)</a:t>
            </a:r>
          </a:p>
        </p:txBody>
      </p:sp>
    </p:spTree>
    <p:extLst>
      <p:ext uri="{BB962C8B-B14F-4D97-AF65-F5344CB8AC3E}">
        <p14:creationId xmlns:p14="http://schemas.microsoft.com/office/powerpoint/2010/main" val="38094003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43883C59-B6F2-46E6-9D74-CAFD45CC199E}"/>
              </a:ext>
            </a:extLst>
          </p:cNvPr>
          <p:cNvSpPr>
            <a:spLocks noGrp="1"/>
          </p:cNvSpPr>
          <p:nvPr>
            <p:ph type="body" sz="quarter" idx="15"/>
          </p:nvPr>
        </p:nvSpPr>
        <p:spPr>
          <a:xfrm>
            <a:off x="622096" y="-59929"/>
            <a:ext cx="6465609" cy="999516"/>
          </a:xfrm>
        </p:spPr>
        <p:txBody>
          <a:bodyPr>
            <a:no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4000" i="0" u="none" strike="noStrike" cap="none" normalizeH="0" baseline="0" dirty="0">
                <a:ln>
                  <a:noFill/>
                </a:ln>
                <a:solidFill>
                  <a:schemeClr val="bg1"/>
                </a:solidFill>
                <a:effectLst/>
                <a:latin typeface="fontbold"/>
                <a:ea typeface="Times New Roman" panose="02020603050405020304" pitchFamily="18" charset="0"/>
                <a:cs typeface="Arial" panose="020B0604020202020204" pitchFamily="34" charset="0"/>
              </a:rPr>
              <a:t>WOW</a:t>
            </a:r>
          </a:p>
        </p:txBody>
      </p:sp>
      <p:sp>
        <p:nvSpPr>
          <p:cNvPr id="15" name="Rectangle 7">
            <a:extLst>
              <a:ext uri="{FF2B5EF4-FFF2-40B4-BE49-F238E27FC236}">
                <a16:creationId xmlns:a16="http://schemas.microsoft.com/office/drawing/2014/main" id="{31BB5919-CC23-4957-BB48-C4A9159DEBDB}"/>
              </a:ext>
            </a:extLst>
          </p:cNvPr>
          <p:cNvSpPr>
            <a:spLocks noChangeArrowheads="1"/>
          </p:cNvSpPr>
          <p:nvPr/>
        </p:nvSpPr>
        <p:spPr bwMode="auto">
          <a:xfrm>
            <a:off x="490136" y="2436033"/>
            <a:ext cx="6597570" cy="4872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101568"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400" b="0" i="0" u="none" strike="noStrike" cap="none" normalizeH="0" baseline="0" dirty="0">
              <a:ln>
                <a:noFill/>
              </a:ln>
              <a:solidFill>
                <a:schemeClr val="bg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8" name="TextBox 17">
            <a:extLst>
              <a:ext uri="{FF2B5EF4-FFF2-40B4-BE49-F238E27FC236}">
                <a16:creationId xmlns:a16="http://schemas.microsoft.com/office/drawing/2014/main" id="{63E3790F-CCAF-4AF0-9275-DDAB693C67F2}"/>
              </a:ext>
            </a:extLst>
          </p:cNvPr>
          <p:cNvSpPr txBox="1"/>
          <p:nvPr/>
        </p:nvSpPr>
        <p:spPr>
          <a:xfrm>
            <a:off x="292834" y="1201003"/>
            <a:ext cx="7124131" cy="7248138"/>
          </a:xfrm>
          <a:prstGeom prst="rect">
            <a:avLst/>
          </a:prstGeom>
          <a:noFill/>
        </p:spPr>
        <p:txBody>
          <a:bodyPr wrap="square" rtlCol="0">
            <a:spAutoFit/>
          </a:bodyPr>
          <a:lstStyle/>
          <a:p>
            <a:pPr algn="ctr"/>
            <a:endParaRPr lang="en-GB" sz="1100" b="1" dirty="0">
              <a:solidFill>
                <a:schemeClr val="bg1"/>
              </a:solidFill>
              <a:latin typeface="Arial" panose="020B0604020202020204" pitchFamily="34" charset="0"/>
              <a:cs typeface="Arial" panose="020B0604020202020204" pitchFamily="34" charset="0"/>
            </a:endParaRPr>
          </a:p>
          <a:p>
            <a:r>
              <a:rPr lang="en-US" sz="11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WOW – the walk to school challenge</a:t>
            </a:r>
            <a:r>
              <a:rPr lang="en-US"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is delivered by Living Streets, the UK charity for everyday walking, to help as many children as possible to experience the benefits of walking to school.</a:t>
            </a:r>
            <a:endParaRPr lang="en-GB"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a:p>
            <a:r>
              <a:rPr lang="en-US"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endParaRPr lang="en-GB"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a:p>
            <a:r>
              <a:rPr lang="en-US"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We are hoping to encourage more children and their families to be active when travelling to school. We know how important being active is to both our physical and mental health, so this is an exciting challenge. </a:t>
            </a:r>
            <a:endParaRPr lang="en-GB"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a:p>
            <a:r>
              <a:rPr lang="en-US"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endParaRPr lang="en-GB"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a:p>
            <a:r>
              <a:rPr lang="en-US"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WOW is a pupil-led initiative where the children can self-report how they get to school every day. If you child walks, cycles, scoots, park and stride at least twice a week, for a month, they get rewarded with a badge. </a:t>
            </a:r>
            <a:endParaRPr lang="en-GB"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a:p>
            <a:r>
              <a:rPr lang="en-US"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endParaRPr lang="en-GB"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a:p>
            <a:r>
              <a:rPr lang="en-US"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Walking to school helps children to feel happier and healthier and they arrive feeling refreshed, fit and ready to learn. More families walking also means fewer cars on the road during the school run, helping to reduce congestion. </a:t>
            </a:r>
            <a:endParaRPr lang="en-GB"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a:p>
            <a:r>
              <a:rPr lang="en-US"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endParaRPr lang="en-GB"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a:p>
            <a:r>
              <a:rPr lang="en-US"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If you live too far away or don’t have time to walk the whole way to school, you can ‘park and stride’. This means parking or getting off public transport at least </a:t>
            </a:r>
            <a:r>
              <a:rPr lang="en-US" sz="1100" b="1"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five</a:t>
            </a:r>
            <a:r>
              <a:rPr lang="en-US"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minutes away from the school and walking the rest of the way. </a:t>
            </a:r>
            <a:endParaRPr lang="en-GB"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a:p>
            <a:r>
              <a:rPr lang="en-US"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endParaRPr lang="en-GB"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a:p>
            <a:r>
              <a:rPr lang="en-US"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Let’s swap those school runs for school walks!</a:t>
            </a:r>
            <a:endParaRPr lang="en-GB"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a:p>
            <a:r>
              <a:rPr lang="en-US"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endParaRPr lang="en-GB"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a:p>
            <a:r>
              <a:rPr lang="en-US"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If you have any questions, please speak to the office or find more information and useful videos at livingstreets.org.uk/wowlaunch</a:t>
            </a:r>
            <a:endParaRPr lang="en-GB" sz="11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a:p>
            <a:r>
              <a:rPr lang="en-US" sz="1800" dirty="0">
                <a:solidFill>
                  <a:schemeClr val="bg1"/>
                </a:solidFill>
                <a:effectLst/>
                <a:latin typeface="Arial" panose="020B0604020202020204" pitchFamily="34" charset="0"/>
                <a:ea typeface="Times New Roman" panose="02020603050405020304" pitchFamily="18" charset="0"/>
              </a:rPr>
              <a:t> </a:t>
            </a:r>
            <a:endParaRPr lang="en-GB" sz="1800" dirty="0">
              <a:solidFill>
                <a:schemeClr val="bg1"/>
              </a:solidFill>
              <a:effectLst/>
              <a:latin typeface="Times New Roman" panose="02020603050405020304" pitchFamily="18" charset="0"/>
              <a:ea typeface="Times New Roman" panose="02020603050405020304" pitchFamily="18" charset="0"/>
            </a:endParaRP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p:txBody>
      </p:sp>
      <p:pic>
        <p:nvPicPr>
          <p:cNvPr id="19" name="Picture 18" descr="See the source image">
            <a:extLst>
              <a:ext uri="{FF2B5EF4-FFF2-40B4-BE49-F238E27FC236}">
                <a16:creationId xmlns:a16="http://schemas.microsoft.com/office/drawing/2014/main" id="{E169E0FA-0760-44F7-86DC-45B52CB95B5F}"/>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38233" y="6020390"/>
            <a:ext cx="2975211" cy="3470419"/>
          </a:xfrm>
          <a:prstGeom prst="rect">
            <a:avLst/>
          </a:prstGeom>
          <a:noFill/>
          <a:ln>
            <a:noFill/>
          </a:ln>
        </p:spPr>
      </p:pic>
    </p:spTree>
    <p:extLst>
      <p:ext uri="{BB962C8B-B14F-4D97-AF65-F5344CB8AC3E}">
        <p14:creationId xmlns:p14="http://schemas.microsoft.com/office/powerpoint/2010/main" val="41929389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711019BE-C514-4EA1-9665-B150FA3F0A92}"/>
              </a:ext>
            </a:extLst>
          </p:cNvPr>
          <p:cNvPicPr>
            <a:picLocks noChangeAspect="1"/>
          </p:cNvPicPr>
          <p:nvPr/>
        </p:nvPicPr>
        <p:blipFill>
          <a:blip r:embed="rId2"/>
          <a:stretch>
            <a:fillRect/>
          </a:stretch>
        </p:blipFill>
        <p:spPr>
          <a:xfrm>
            <a:off x="0" y="2183642"/>
            <a:ext cx="7559675" cy="5500048"/>
          </a:xfrm>
          <a:prstGeom prst="rect">
            <a:avLst/>
          </a:prstGeom>
        </p:spPr>
      </p:pic>
      <p:pic>
        <p:nvPicPr>
          <p:cNvPr id="14" name="Picture 6" descr="Be In School Be On Time - Clarendon Central Public School">
            <a:extLst>
              <a:ext uri="{FF2B5EF4-FFF2-40B4-BE49-F238E27FC236}">
                <a16:creationId xmlns:a16="http://schemas.microsoft.com/office/drawing/2014/main" id="{9C6D708F-AD5C-4E95-A5DF-E27051EC2B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3929" y="7981470"/>
            <a:ext cx="6058337" cy="1345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
        <p:nvSpPr>
          <p:cNvPr id="15" name="Picture Placeholder 14">
            <a:extLst>
              <a:ext uri="{FF2B5EF4-FFF2-40B4-BE49-F238E27FC236}">
                <a16:creationId xmlns:a16="http://schemas.microsoft.com/office/drawing/2014/main" id="{2F8F4BFB-9B96-413F-8D3F-CADF2C954D5C}"/>
              </a:ext>
            </a:extLst>
          </p:cNvPr>
          <p:cNvSpPr>
            <a:spLocks noGrp="1"/>
          </p:cNvSpPr>
          <p:nvPr>
            <p:ph type="pic" sz="quarter" idx="20"/>
          </p:nvPr>
        </p:nvSpPr>
        <p:spPr/>
      </p:sp>
    </p:spTree>
    <p:extLst>
      <p:ext uri="{BB962C8B-B14F-4D97-AF65-F5344CB8AC3E}">
        <p14:creationId xmlns:p14="http://schemas.microsoft.com/office/powerpoint/2010/main" val="16357506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WordArt 9">
            <a:extLst>
              <a:ext uri="{FF2B5EF4-FFF2-40B4-BE49-F238E27FC236}">
                <a16:creationId xmlns:a16="http://schemas.microsoft.com/office/drawing/2014/main" id="{5666F544-0AE1-4A5E-9A28-D18058FAC785}"/>
              </a:ext>
            </a:extLst>
          </p:cNvPr>
          <p:cNvSpPr>
            <a:spLocks noChangeArrowheads="1" noChangeShapeType="1" noTextEdit="1"/>
          </p:cNvSpPr>
          <p:nvPr/>
        </p:nvSpPr>
        <p:spPr bwMode="auto">
          <a:xfrm>
            <a:off x="803273" y="-55563"/>
            <a:ext cx="5651500" cy="1047750"/>
          </a:xfrm>
          <a:prstGeom prst="rect">
            <a:avLst/>
          </a:prstGeom>
          <a:extLst>
            <a:ext uri="{91240B29-F687-4F45-9708-019B960494DF}">
              <a14:hiddenLine xmlns:a14="http://schemas.microsoft.com/office/drawing/2010/main" w="19050">
                <a:solidFill>
                  <a:srgbClr val="C4BC96"/>
                </a:solidFill>
                <a:round/>
                <a:headEnd/>
                <a:tailEnd/>
              </a14:hiddenLine>
            </a:ext>
          </a:extLst>
        </p:spPr>
        <p:txBody>
          <a:bodyPr wrap="none" fromWordArt="1">
            <a:prstTxWarp prst="textChevronInverted">
              <a:avLst>
                <a:gd name="adj" fmla="val 75000"/>
              </a:avLst>
            </a:prstTxWarp>
          </a:bodyPr>
          <a:lstStyle/>
          <a:p>
            <a:pPr algn="ctr" rtl="0">
              <a:buNone/>
            </a:pPr>
            <a:r>
              <a:rPr lang="en-GB" sz="3600" kern="10" spc="-180" dirty="0">
                <a:solidFill>
                  <a:srgbClr val="000000"/>
                </a:solidFill>
                <a:effectLst>
                  <a:outerShdw dist="28398" dir="12393903" algn="ctr" rotWithShape="0">
                    <a:srgbClr val="C6D9F1">
                      <a:alpha val="50000"/>
                    </a:srgbClr>
                  </a:outerShdw>
                </a:effectLst>
                <a:latin typeface="Arial Black" panose="020B0A04020102020204" pitchFamily="34" charset="0"/>
              </a:rPr>
              <a:t>Reminders to Parents</a:t>
            </a:r>
          </a:p>
        </p:txBody>
      </p:sp>
      <p:sp>
        <p:nvSpPr>
          <p:cNvPr id="13" name="Text Box 10">
            <a:extLst>
              <a:ext uri="{FF2B5EF4-FFF2-40B4-BE49-F238E27FC236}">
                <a16:creationId xmlns:a16="http://schemas.microsoft.com/office/drawing/2014/main" id="{96FC78C3-6D13-4D5F-AA9F-1D6FD8F23065}"/>
              </a:ext>
            </a:extLst>
          </p:cNvPr>
          <p:cNvSpPr txBox="1">
            <a:spLocks noChangeArrowheads="1"/>
          </p:cNvSpPr>
          <p:nvPr/>
        </p:nvSpPr>
        <p:spPr bwMode="auto">
          <a:xfrm>
            <a:off x="270147" y="6325464"/>
            <a:ext cx="2177181" cy="1349375"/>
          </a:xfrm>
          <a:prstGeom prst="rect">
            <a:avLst/>
          </a:prstGeom>
          <a:solidFill>
            <a:srgbClr val="FFFFFF"/>
          </a:solidFill>
          <a:ln w="31750" algn="in">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algn="ctr" defTabSz="914494" eaLnBrk="0" fontAlgn="base" hangingPunct="0">
              <a:spcBef>
                <a:spcPct val="0"/>
              </a:spcBef>
              <a:spcAft>
                <a:spcPct val="0"/>
              </a:spcAft>
            </a:pPr>
            <a:r>
              <a:rPr lang="en-GB" altLang="en-US" sz="1200" dirty="0">
                <a:solidFill>
                  <a:srgbClr val="FF0000"/>
                </a:solidFill>
                <a:latin typeface="Arial" panose="020B0604020202020204" pitchFamily="34" charset="0"/>
              </a:rPr>
              <a:t>Please note the school has a strict no smoking policy on its grounds. This includes </a:t>
            </a:r>
          </a:p>
          <a:p>
            <a:pPr algn="ctr" defTabSz="914494" eaLnBrk="0" fontAlgn="base" hangingPunct="0">
              <a:spcBef>
                <a:spcPct val="0"/>
              </a:spcBef>
              <a:spcAft>
                <a:spcPct val="0"/>
              </a:spcAft>
            </a:pPr>
            <a:r>
              <a:rPr lang="en-GB" altLang="en-US" sz="1200" dirty="0">
                <a:solidFill>
                  <a:srgbClr val="FF0000"/>
                </a:solidFill>
                <a:latin typeface="Arial" panose="020B0604020202020204" pitchFamily="34" charset="0"/>
              </a:rPr>
              <a:t>E-cigarettes or any other nicotine based products.          </a:t>
            </a:r>
            <a:endParaRPr lang="en-US" altLang="en-US" dirty="0">
              <a:latin typeface="Arial" panose="020B0604020202020204" pitchFamily="34" charset="0"/>
            </a:endParaRPr>
          </a:p>
        </p:txBody>
      </p:sp>
      <p:sp>
        <p:nvSpPr>
          <p:cNvPr id="14" name="Text Box 11">
            <a:extLst>
              <a:ext uri="{FF2B5EF4-FFF2-40B4-BE49-F238E27FC236}">
                <a16:creationId xmlns:a16="http://schemas.microsoft.com/office/drawing/2014/main" id="{3A612F3E-BE83-4080-8754-CDF816591A09}"/>
              </a:ext>
            </a:extLst>
          </p:cNvPr>
          <p:cNvSpPr txBox="1">
            <a:spLocks noChangeArrowheads="1"/>
          </p:cNvSpPr>
          <p:nvPr/>
        </p:nvSpPr>
        <p:spPr bwMode="auto">
          <a:xfrm>
            <a:off x="4940490" y="6321648"/>
            <a:ext cx="2321456" cy="1391108"/>
          </a:xfrm>
          <a:prstGeom prst="rect">
            <a:avLst/>
          </a:prstGeom>
          <a:solidFill>
            <a:srgbClr val="FFFFFF"/>
          </a:solidFill>
          <a:ln w="31750" algn="in">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algn="ctr" defTabSz="914494" eaLnBrk="0" fontAlgn="base" hangingPunct="0">
              <a:spcBef>
                <a:spcPct val="0"/>
              </a:spcBef>
              <a:spcAft>
                <a:spcPct val="0"/>
              </a:spcAft>
            </a:pPr>
            <a:r>
              <a:rPr lang="en-GB" altLang="en-US" sz="1200" b="1" dirty="0">
                <a:solidFill>
                  <a:srgbClr val="FF0000"/>
                </a:solidFill>
                <a:latin typeface="Arial" panose="020B0604020202020204" pitchFamily="34" charset="0"/>
              </a:rPr>
              <a:t>Would Parents and Carers please note that  dinner money, careclub and afterschool clubs are payable in advance and should be paid online via your child`s Arbor account.</a:t>
            </a:r>
            <a:endParaRPr lang="en-US" altLang="en-US" dirty="0">
              <a:latin typeface="Arial" panose="020B0604020202020204" pitchFamily="34" charset="0"/>
            </a:endParaRPr>
          </a:p>
        </p:txBody>
      </p:sp>
      <p:pic>
        <p:nvPicPr>
          <p:cNvPr id="5132" name="Picture 12">
            <a:extLst>
              <a:ext uri="{FF2B5EF4-FFF2-40B4-BE49-F238E27FC236}">
                <a16:creationId xmlns:a16="http://schemas.microsoft.com/office/drawing/2014/main" id="{AB993C22-CEFF-465F-811B-EE2D80BB81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1500" y="9882438"/>
            <a:ext cx="936625" cy="5445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FFFFFF"/>
                  </a:outerShdw>
                </a:effectLst>
              </a14:hiddenEffects>
            </a:ext>
          </a:extLst>
        </p:spPr>
      </p:pic>
      <p:sp>
        <p:nvSpPr>
          <p:cNvPr id="15" name="Text Box 13">
            <a:extLst>
              <a:ext uri="{FF2B5EF4-FFF2-40B4-BE49-F238E27FC236}">
                <a16:creationId xmlns:a16="http://schemas.microsoft.com/office/drawing/2014/main" id="{E2792ADD-8674-4E8B-9097-DF5F8C912B9E}"/>
              </a:ext>
            </a:extLst>
          </p:cNvPr>
          <p:cNvSpPr txBox="1">
            <a:spLocks noChangeArrowheads="1"/>
          </p:cNvSpPr>
          <p:nvPr/>
        </p:nvSpPr>
        <p:spPr bwMode="auto">
          <a:xfrm>
            <a:off x="2447327" y="6321649"/>
            <a:ext cx="2450970" cy="1353191"/>
          </a:xfrm>
          <a:prstGeom prst="rect">
            <a:avLst/>
          </a:prstGeom>
          <a:solidFill>
            <a:srgbClr val="FFFFFF"/>
          </a:solidFill>
          <a:ln w="508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FFFFFF"/>
                  </a:outerShdw>
                </a:effectLst>
              </a14:hiddenEffects>
            </a:ext>
          </a:extLst>
        </p:spPr>
        <p:txBody>
          <a:bodyPr vert="horz" wrap="square" lIns="36576" tIns="36576" rIns="36576" bIns="36576" numCol="1" anchor="t" anchorCtr="0" compatLnSpc="1">
            <a:prstTxWarp prst="textNoShape">
              <a:avLst/>
            </a:prstTxWarp>
          </a:bodyPr>
          <a:lstStyle/>
          <a:p>
            <a:pPr algn="ctr" defTabSz="914494" eaLnBrk="0" fontAlgn="base" hangingPunct="0">
              <a:spcBef>
                <a:spcPct val="0"/>
              </a:spcBef>
              <a:spcAft>
                <a:spcPct val="0"/>
              </a:spcAft>
            </a:pPr>
            <a:r>
              <a:rPr lang="en-GB" altLang="en-US" sz="1200" dirty="0">
                <a:solidFill>
                  <a:srgbClr val="000000"/>
                </a:solidFill>
                <a:latin typeface="Arial" panose="020B0604020202020204" pitchFamily="34" charset="0"/>
              </a:rPr>
              <a:t>If you see anyone on the school premises when the school is closed please call the police on </a:t>
            </a:r>
            <a:r>
              <a:rPr lang="en-GB" altLang="en-US" sz="1200" b="1" dirty="0">
                <a:solidFill>
                  <a:srgbClr val="000000"/>
                </a:solidFill>
                <a:latin typeface="Arial" panose="020B0604020202020204" pitchFamily="34" charset="0"/>
              </a:rPr>
              <a:t>101 </a:t>
            </a:r>
            <a:r>
              <a:rPr lang="en-GB" altLang="en-US" sz="1200" dirty="0">
                <a:solidFill>
                  <a:srgbClr val="000000"/>
                </a:solidFill>
                <a:latin typeface="Arial" panose="020B0604020202020204" pitchFamily="34" charset="0"/>
              </a:rPr>
              <a:t>and report the incident. </a:t>
            </a:r>
          </a:p>
          <a:p>
            <a:pPr algn="ctr" defTabSz="914494" eaLnBrk="0" fontAlgn="base" hangingPunct="0">
              <a:spcBef>
                <a:spcPct val="0"/>
              </a:spcBef>
              <a:spcAft>
                <a:spcPct val="0"/>
              </a:spcAft>
            </a:pPr>
            <a:r>
              <a:rPr lang="en-GB" altLang="en-US" sz="1200" dirty="0">
                <a:solidFill>
                  <a:srgbClr val="000000"/>
                </a:solidFill>
                <a:latin typeface="Arial" panose="020B0604020202020204" pitchFamily="34" charset="0"/>
              </a:rPr>
              <a:t>Thank you for your support and cooperation </a:t>
            </a:r>
            <a:endParaRPr lang="en-US" altLang="en-US" dirty="0">
              <a:latin typeface="Arial" panose="020B0604020202020204" pitchFamily="34" charset="0"/>
            </a:endParaRPr>
          </a:p>
        </p:txBody>
      </p:sp>
      <p:sp>
        <p:nvSpPr>
          <p:cNvPr id="16" name="Text Box 15">
            <a:extLst>
              <a:ext uri="{FF2B5EF4-FFF2-40B4-BE49-F238E27FC236}">
                <a16:creationId xmlns:a16="http://schemas.microsoft.com/office/drawing/2014/main" id="{3108C530-96D8-49AE-B500-E5945D7CD2EA}"/>
              </a:ext>
            </a:extLst>
          </p:cNvPr>
          <p:cNvSpPr txBox="1">
            <a:spLocks noChangeArrowheads="1"/>
          </p:cNvSpPr>
          <p:nvPr/>
        </p:nvSpPr>
        <p:spPr bwMode="auto">
          <a:xfrm>
            <a:off x="707159" y="10125831"/>
            <a:ext cx="6554787" cy="400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FFFFFF"/>
                  </a:outerShdw>
                </a:effectLst>
              </a14:hiddenEffects>
            </a:ext>
          </a:extLst>
        </p:spPr>
        <p:txBody>
          <a:bodyPr vert="horz" wrap="square" lIns="36576" tIns="36576" rIns="36576" bIns="36576" numCol="1" anchor="t" anchorCtr="0" compatLnSpc="1">
            <a:prstTxWarp prst="textNoShape">
              <a:avLst/>
            </a:prstTxWarp>
          </a:bodyPr>
          <a:lstStyle/>
          <a:p>
            <a:pPr algn="ctr" defTabSz="914494" eaLnBrk="0" fontAlgn="base" hangingPunct="0">
              <a:spcBef>
                <a:spcPct val="0"/>
              </a:spcBef>
              <a:spcAft>
                <a:spcPct val="0"/>
              </a:spcAft>
            </a:pPr>
            <a:r>
              <a:rPr lang="en-GB" altLang="en-US" sz="1600" b="1" dirty="0">
                <a:solidFill>
                  <a:srgbClr val="FF0000"/>
                </a:solidFill>
                <a:latin typeface="Times New Roman" panose="02020603050405020304" pitchFamily="18" charset="0"/>
              </a:rPr>
              <a:t>                  Please note Dogs should not be brought onto school premises</a:t>
            </a:r>
            <a:endParaRPr lang="en-US" altLang="en-US" dirty="0">
              <a:latin typeface="Arial" panose="020B0604020202020204" pitchFamily="34" charset="0"/>
            </a:endParaRPr>
          </a:p>
        </p:txBody>
      </p:sp>
      <p:sp>
        <p:nvSpPr>
          <p:cNvPr id="17" name="TextBox 16">
            <a:extLst>
              <a:ext uri="{FF2B5EF4-FFF2-40B4-BE49-F238E27FC236}">
                <a16:creationId xmlns:a16="http://schemas.microsoft.com/office/drawing/2014/main" id="{2450AA5E-5708-4D26-B555-D8586FDE1953}"/>
              </a:ext>
            </a:extLst>
          </p:cNvPr>
          <p:cNvSpPr txBox="1"/>
          <p:nvPr/>
        </p:nvSpPr>
        <p:spPr>
          <a:xfrm>
            <a:off x="297731" y="1062088"/>
            <a:ext cx="6964217" cy="5109091"/>
          </a:xfrm>
          <a:prstGeom prst="rect">
            <a:avLst/>
          </a:prstGeom>
          <a:noFill/>
        </p:spPr>
        <p:txBody>
          <a:bodyPr wrap="square" rtlCol="0">
            <a:spAutoFit/>
          </a:bodyPr>
          <a:lstStyle/>
          <a:p>
            <a:pPr marL="360031" indent="-360031"/>
            <a:r>
              <a:rPr lang="en-GB" kern="1400" dirty="0">
                <a:solidFill>
                  <a:srgbClr val="000000"/>
                </a:solidFill>
                <a:latin typeface="Symbol" panose="05050102010706020507" pitchFamily="18" charset="2"/>
              </a:rPr>
              <a:t>¨</a:t>
            </a:r>
            <a:r>
              <a:rPr lang="en-GB" sz="1100" kern="1400" dirty="0">
                <a:solidFill>
                  <a:srgbClr val="000000"/>
                </a:solidFill>
                <a:latin typeface="Times New Roman" panose="02020603050405020304" pitchFamily="18" charset="0"/>
              </a:rPr>
              <a:t> </a:t>
            </a:r>
            <a:r>
              <a:rPr lang="en-GB" sz="1100" b="1" kern="1400" dirty="0">
                <a:solidFill>
                  <a:srgbClr val="000000"/>
                </a:solidFill>
                <a:latin typeface="Arial" panose="020B0604020202020204" pitchFamily="34" charset="0"/>
              </a:rPr>
              <a:t>School Uniforms—Our full uniform range is now available at National Schoolwear, Hanley (including Ties and book bags). </a:t>
            </a:r>
          </a:p>
          <a:p>
            <a:pPr marL="360031" indent="-360031"/>
            <a:endParaRPr lang="en-GB" sz="1100" kern="1400" dirty="0">
              <a:solidFill>
                <a:srgbClr val="000000"/>
              </a:solidFill>
              <a:latin typeface="Arial" panose="020B0604020202020204" pitchFamily="34" charset="0"/>
            </a:endParaRPr>
          </a:p>
          <a:p>
            <a:pPr marL="360031" indent="-360031"/>
            <a:r>
              <a:rPr lang="en-GB" sz="1100" kern="1400" dirty="0">
                <a:solidFill>
                  <a:srgbClr val="000000"/>
                </a:solidFill>
                <a:latin typeface="Symbol" panose="05050102010706020507" pitchFamily="18" charset="2"/>
              </a:rPr>
              <a:t>¨</a:t>
            </a:r>
            <a:r>
              <a:rPr lang="en-GB" sz="1100" kern="1400" dirty="0">
                <a:solidFill>
                  <a:srgbClr val="000000"/>
                </a:solidFill>
                <a:latin typeface="Times New Roman" panose="02020603050405020304" pitchFamily="18" charset="0"/>
              </a:rPr>
              <a:t> </a:t>
            </a:r>
            <a:r>
              <a:rPr lang="en-GB" sz="1100" b="1" kern="1400" dirty="0">
                <a:solidFill>
                  <a:srgbClr val="000000"/>
                </a:solidFill>
                <a:latin typeface="Arial" panose="020B0604020202020204" pitchFamily="34" charset="0"/>
              </a:rPr>
              <a:t>School Dinners </a:t>
            </a:r>
            <a:r>
              <a:rPr lang="en-GB" sz="1100" kern="1400" dirty="0">
                <a:solidFill>
                  <a:srgbClr val="000000"/>
                </a:solidFill>
                <a:latin typeface="Arial" panose="020B0604020202020204" pitchFamily="34" charset="0"/>
              </a:rPr>
              <a:t>-</a:t>
            </a:r>
            <a:endParaRPr lang="en-GB" sz="1100" kern="1400" dirty="0">
              <a:solidFill>
                <a:srgbClr val="000000"/>
              </a:solidFill>
              <a:latin typeface="Times New Roman" panose="02020603050405020304" pitchFamily="18" charset="0"/>
            </a:endParaRPr>
          </a:p>
          <a:p>
            <a:r>
              <a:rPr lang="en-GB" sz="1100" kern="1400" dirty="0">
                <a:solidFill>
                  <a:srgbClr val="000000"/>
                </a:solidFill>
                <a:latin typeface="Arial" panose="020B0604020202020204" pitchFamily="34" charset="0"/>
              </a:rPr>
              <a:t>	Price per meal </a:t>
            </a:r>
            <a:r>
              <a:rPr lang="en-GB" sz="1100" b="1" kern="1400" dirty="0">
                <a:solidFill>
                  <a:srgbClr val="000000"/>
                </a:solidFill>
                <a:latin typeface="Arial" panose="020B0604020202020204" pitchFamily="34" charset="0"/>
              </a:rPr>
              <a:t>£2.50 for </a:t>
            </a:r>
            <a:r>
              <a:rPr lang="en-GB" sz="1100" kern="1400" dirty="0">
                <a:solidFill>
                  <a:srgbClr val="000000"/>
                </a:solidFill>
                <a:latin typeface="Arial" panose="020B0604020202020204" pitchFamily="34" charset="0"/>
              </a:rPr>
              <a:t>Nursery.  </a:t>
            </a:r>
            <a:endParaRPr lang="en-GB" sz="1100" kern="1400" dirty="0">
              <a:solidFill>
                <a:srgbClr val="000000"/>
              </a:solidFill>
              <a:latin typeface="Times New Roman" panose="02020603050405020304" pitchFamily="18" charset="0"/>
            </a:endParaRPr>
          </a:p>
          <a:p>
            <a:r>
              <a:rPr lang="en-GB" sz="1100" kern="1400" dirty="0">
                <a:solidFill>
                  <a:srgbClr val="000000"/>
                </a:solidFill>
                <a:latin typeface="Arial" panose="020B0604020202020204" pitchFamily="34" charset="0"/>
              </a:rPr>
              <a:t>	Price per meal </a:t>
            </a:r>
            <a:r>
              <a:rPr lang="en-GB" sz="1100" b="1" kern="1400" dirty="0">
                <a:solidFill>
                  <a:srgbClr val="000000"/>
                </a:solidFill>
                <a:latin typeface="Arial" panose="020B0604020202020204" pitchFamily="34" charset="0"/>
              </a:rPr>
              <a:t>£3.25 for </a:t>
            </a:r>
            <a:r>
              <a:rPr lang="en-GB" sz="1100" kern="1400" dirty="0">
                <a:solidFill>
                  <a:srgbClr val="000000"/>
                </a:solidFill>
                <a:latin typeface="Arial" panose="020B0604020202020204" pitchFamily="34" charset="0"/>
              </a:rPr>
              <a:t>years 3/4/5 &amp; 6. </a:t>
            </a:r>
            <a:endParaRPr lang="en-GB" sz="1100" kern="1400" dirty="0">
              <a:solidFill>
                <a:srgbClr val="000000"/>
              </a:solidFill>
              <a:latin typeface="Times New Roman" panose="02020603050405020304" pitchFamily="18" charset="0"/>
            </a:endParaRPr>
          </a:p>
          <a:p>
            <a:r>
              <a:rPr lang="en-GB" sz="1100" kern="1400" dirty="0">
                <a:solidFill>
                  <a:srgbClr val="000000"/>
                </a:solidFill>
                <a:latin typeface="Arial" panose="020B0604020202020204" pitchFamily="34" charset="0"/>
              </a:rPr>
              <a:t> </a:t>
            </a:r>
            <a:endParaRPr lang="en-GB" sz="1100" kern="1400" dirty="0">
              <a:solidFill>
                <a:srgbClr val="000000"/>
              </a:solidFill>
              <a:latin typeface="Times New Roman" panose="02020603050405020304" pitchFamily="18" charset="0"/>
            </a:endParaRPr>
          </a:p>
          <a:p>
            <a:pPr marL="360031" indent="-360031"/>
            <a:r>
              <a:rPr lang="en-GB" sz="1100" kern="1400" dirty="0">
                <a:solidFill>
                  <a:srgbClr val="000000"/>
                </a:solidFill>
                <a:latin typeface="Symbol" panose="05050102010706020507" pitchFamily="18" charset="2"/>
              </a:rPr>
              <a:t>¨</a:t>
            </a:r>
            <a:r>
              <a:rPr lang="en-GB" sz="1100" kern="1400" dirty="0">
                <a:solidFill>
                  <a:srgbClr val="000000"/>
                </a:solidFill>
                <a:latin typeface="Times New Roman" panose="02020603050405020304" pitchFamily="18" charset="0"/>
              </a:rPr>
              <a:t> </a:t>
            </a:r>
            <a:r>
              <a:rPr lang="en-GB" sz="1100" b="1" kern="1400" dirty="0">
                <a:solidFill>
                  <a:srgbClr val="000000"/>
                </a:solidFill>
                <a:latin typeface="Arial" panose="020B0604020202020204" pitchFamily="34" charset="0"/>
              </a:rPr>
              <a:t>Breakfast Club </a:t>
            </a:r>
            <a:r>
              <a:rPr lang="en-GB" sz="1100" kern="1400" dirty="0">
                <a:solidFill>
                  <a:srgbClr val="000000"/>
                </a:solidFill>
                <a:latin typeface="Arial" panose="020B0604020202020204" pitchFamily="34" charset="0"/>
              </a:rPr>
              <a:t>- </a:t>
            </a:r>
            <a:r>
              <a:rPr lang="en-GB" sz="1100" b="1" kern="1400" dirty="0">
                <a:solidFill>
                  <a:srgbClr val="000000"/>
                </a:solidFill>
                <a:latin typeface="Arial" panose="020B0604020202020204" pitchFamily="34" charset="0"/>
              </a:rPr>
              <a:t>Staffed by Mrs Copeland &amp; Miss Hancock</a:t>
            </a:r>
            <a:endParaRPr lang="en-GB" sz="1100" kern="1400" dirty="0">
              <a:solidFill>
                <a:srgbClr val="000000"/>
              </a:solidFill>
              <a:latin typeface="Times New Roman" panose="02020603050405020304" pitchFamily="18" charset="0"/>
            </a:endParaRPr>
          </a:p>
          <a:p>
            <a:pPr marL="360031" indent="-360031"/>
            <a:r>
              <a:rPr lang="en-GB" sz="1100" kern="1400" dirty="0">
                <a:solidFill>
                  <a:srgbClr val="000000"/>
                </a:solidFill>
                <a:latin typeface="Symbol" panose="05050102010706020507" pitchFamily="18" charset="2"/>
              </a:rPr>
              <a:t>¨</a:t>
            </a:r>
            <a:r>
              <a:rPr lang="en-GB" sz="1100" kern="1400" dirty="0">
                <a:solidFill>
                  <a:srgbClr val="000000"/>
                </a:solidFill>
                <a:latin typeface="Times New Roman" panose="02020603050405020304" pitchFamily="18" charset="0"/>
              </a:rPr>
              <a:t> </a:t>
            </a:r>
            <a:r>
              <a:rPr lang="en-GB" sz="1100" kern="1400" dirty="0">
                <a:solidFill>
                  <a:srgbClr val="000000"/>
                </a:solidFill>
                <a:latin typeface="Arial" panose="020B0604020202020204" pitchFamily="34" charset="0"/>
              </a:rPr>
              <a:t>Places must be booked and paid for in advance via Arbor</a:t>
            </a:r>
          </a:p>
          <a:p>
            <a:pPr marL="360031" indent="-360031"/>
            <a:endParaRPr lang="en-GB" sz="1100" kern="1400" dirty="0">
              <a:solidFill>
                <a:srgbClr val="000000"/>
              </a:solidFill>
              <a:latin typeface="Times New Roman" panose="02020603050405020304" pitchFamily="18" charset="0"/>
            </a:endParaRPr>
          </a:p>
          <a:p>
            <a:r>
              <a:rPr lang="en-GB" sz="1100" b="1" kern="1400" dirty="0">
                <a:solidFill>
                  <a:srgbClr val="000000"/>
                </a:solidFill>
                <a:latin typeface="Arial" panose="020B0604020202020204" pitchFamily="34" charset="0"/>
              </a:rPr>
              <a:t>   Breakfast Club per child;  from 7.30am £5.00 or £20 for the whole week—Children must be in </a:t>
            </a:r>
          </a:p>
          <a:p>
            <a:r>
              <a:rPr lang="en-GB" sz="1100" b="1" kern="1400" dirty="0">
                <a:solidFill>
                  <a:srgbClr val="000000"/>
                </a:solidFill>
                <a:latin typeface="Arial" panose="020B0604020202020204" pitchFamily="34" charset="0"/>
              </a:rPr>
              <a:t>   by 8.30am</a:t>
            </a:r>
            <a:endParaRPr lang="en-GB" sz="1100" b="1" kern="1400" dirty="0">
              <a:solidFill>
                <a:srgbClr val="000000"/>
              </a:solidFill>
              <a:latin typeface="Times New Roman" panose="02020603050405020304" pitchFamily="18" charset="0"/>
            </a:endParaRPr>
          </a:p>
          <a:p>
            <a:r>
              <a:rPr lang="en-GB" sz="1100" kern="1400" dirty="0">
                <a:solidFill>
                  <a:srgbClr val="000000"/>
                </a:solidFill>
                <a:latin typeface="Arial" panose="020B0604020202020204" pitchFamily="34" charset="0"/>
              </a:rPr>
              <a:t>   Drop off at 8.30am cost £1.00 </a:t>
            </a:r>
          </a:p>
          <a:p>
            <a:r>
              <a:rPr lang="en-GB" sz="1100" kern="1400" dirty="0">
                <a:solidFill>
                  <a:srgbClr val="000000"/>
                </a:solidFill>
                <a:latin typeface="Arial" panose="020B0604020202020204" pitchFamily="34" charset="0"/>
              </a:rPr>
              <a:t>	</a:t>
            </a:r>
            <a:endParaRPr lang="en-GB" sz="1100" kern="1400" dirty="0">
              <a:solidFill>
                <a:srgbClr val="000000"/>
              </a:solidFill>
              <a:latin typeface="Times New Roman" panose="02020603050405020304" pitchFamily="18" charset="0"/>
            </a:endParaRPr>
          </a:p>
          <a:p>
            <a:pPr marL="360031" indent="-360031"/>
            <a:r>
              <a:rPr lang="en-GB" sz="1100" kern="1400" dirty="0">
                <a:solidFill>
                  <a:srgbClr val="000000"/>
                </a:solidFill>
                <a:latin typeface="Symbol" panose="05050102010706020507" pitchFamily="18" charset="2"/>
              </a:rPr>
              <a:t>¨</a:t>
            </a:r>
            <a:r>
              <a:rPr lang="en-GB" sz="1100" kern="1400" dirty="0">
                <a:solidFill>
                  <a:srgbClr val="000000"/>
                </a:solidFill>
                <a:latin typeface="Times New Roman" panose="02020603050405020304" pitchFamily="18" charset="0"/>
              </a:rPr>
              <a:t> </a:t>
            </a:r>
            <a:r>
              <a:rPr lang="en-GB" sz="1100" b="1" kern="1400" dirty="0">
                <a:solidFill>
                  <a:srgbClr val="000000"/>
                </a:solidFill>
                <a:latin typeface="Arial" panose="020B0604020202020204" pitchFamily="34" charset="0"/>
              </a:rPr>
              <a:t>After school care club—Mon-Fri 3pm-5.45pm –Snack included. Staffed by Mrs Bennett &amp; Mrs Copeland</a:t>
            </a:r>
            <a:endParaRPr lang="en-GB" sz="1100" kern="1400" dirty="0">
              <a:solidFill>
                <a:srgbClr val="000000"/>
              </a:solidFill>
              <a:latin typeface="Times New Roman" panose="02020603050405020304" pitchFamily="18" charset="0"/>
            </a:endParaRPr>
          </a:p>
          <a:p>
            <a:pPr marL="360031" indent="-360031"/>
            <a:r>
              <a:rPr lang="en-GB" sz="1100" kern="1400" dirty="0">
                <a:solidFill>
                  <a:srgbClr val="000000"/>
                </a:solidFill>
                <a:latin typeface="Symbol" panose="05050102010706020507" pitchFamily="18" charset="2"/>
              </a:rPr>
              <a:t>¨</a:t>
            </a:r>
            <a:r>
              <a:rPr lang="en-GB" sz="1100" kern="1400" dirty="0">
                <a:solidFill>
                  <a:srgbClr val="000000"/>
                </a:solidFill>
                <a:latin typeface="Times New Roman" panose="02020603050405020304" pitchFamily="18" charset="0"/>
              </a:rPr>
              <a:t> </a:t>
            </a:r>
            <a:r>
              <a:rPr lang="en-GB" sz="1100" kern="1400" dirty="0">
                <a:solidFill>
                  <a:srgbClr val="000000"/>
                </a:solidFill>
                <a:latin typeface="Arial" panose="020B0604020202020204" pitchFamily="34" charset="0"/>
              </a:rPr>
              <a:t>Places must be booked and paid for in advance via Arbor</a:t>
            </a:r>
            <a:endParaRPr lang="en-GB" sz="1100" kern="1400" dirty="0">
              <a:solidFill>
                <a:srgbClr val="000000"/>
              </a:solidFill>
              <a:latin typeface="Times New Roman" panose="02020603050405020304" pitchFamily="18" charset="0"/>
            </a:endParaRPr>
          </a:p>
          <a:p>
            <a:r>
              <a:rPr lang="en-GB" sz="1100" b="1" kern="1400" dirty="0">
                <a:solidFill>
                  <a:srgbClr val="000000"/>
                </a:solidFill>
                <a:latin typeface="Arial" panose="020B0604020202020204" pitchFamily="34" charset="0"/>
              </a:rPr>
              <a:t>             	Care Club per child:                                       </a:t>
            </a:r>
            <a:endParaRPr lang="en-GB" sz="1100" kern="1400" dirty="0">
              <a:solidFill>
                <a:srgbClr val="000000"/>
              </a:solidFill>
              <a:latin typeface="Times New Roman" panose="02020603050405020304" pitchFamily="18" charset="0"/>
            </a:endParaRPr>
          </a:p>
          <a:p>
            <a:r>
              <a:rPr lang="en-GB" sz="1100" b="1" kern="1400" dirty="0">
                <a:solidFill>
                  <a:srgbClr val="000000"/>
                </a:solidFill>
                <a:latin typeface="Arial" panose="020B0604020202020204" pitchFamily="34" charset="0"/>
              </a:rPr>
              <a:t> </a:t>
            </a:r>
            <a:r>
              <a:rPr lang="en-GB" sz="1100" kern="1400" dirty="0">
                <a:solidFill>
                  <a:srgbClr val="000000"/>
                </a:solidFill>
                <a:latin typeface="Arial" panose="020B0604020202020204" pitchFamily="34" charset="0"/>
              </a:rPr>
              <a:t>            	from 3.00pm to 4.30pm  	£5.00 </a:t>
            </a:r>
            <a:endParaRPr lang="en-GB" sz="1100" kern="1400" dirty="0">
              <a:solidFill>
                <a:srgbClr val="000000"/>
              </a:solidFill>
              <a:latin typeface="Times New Roman" panose="02020603050405020304" pitchFamily="18" charset="0"/>
            </a:endParaRPr>
          </a:p>
          <a:p>
            <a:r>
              <a:rPr lang="en-GB" sz="1100" kern="1400" dirty="0">
                <a:solidFill>
                  <a:srgbClr val="000000"/>
                </a:solidFill>
                <a:latin typeface="Arial" panose="020B0604020202020204" pitchFamily="34" charset="0"/>
              </a:rPr>
              <a:t>             	from 3.00pm to 5.45pm  	£7.50</a:t>
            </a:r>
          </a:p>
          <a:p>
            <a:r>
              <a:rPr lang="en-GB" sz="1100" kern="1400" dirty="0">
                <a:solidFill>
                  <a:srgbClr val="000000"/>
                </a:solidFill>
                <a:latin typeface="Arial" panose="020B0604020202020204" pitchFamily="34" charset="0"/>
              </a:rPr>
              <a:t>St Margaret Ward Siblings can be dropped off </a:t>
            </a:r>
            <a:r>
              <a:rPr lang="en-GB" sz="1100" b="1" kern="1400" dirty="0">
                <a:solidFill>
                  <a:srgbClr val="000000"/>
                </a:solidFill>
                <a:latin typeface="Arial" panose="020B0604020202020204" pitchFamily="34" charset="0"/>
              </a:rPr>
              <a:t>from 8.10am and picked up by 3.40pm </a:t>
            </a:r>
            <a:r>
              <a:rPr lang="en-GB" sz="1100" kern="1400" dirty="0">
                <a:solidFill>
                  <a:srgbClr val="000000"/>
                </a:solidFill>
                <a:latin typeface="Arial" panose="020B0604020202020204" pitchFamily="34" charset="0"/>
              </a:rPr>
              <a:t>no charge. </a:t>
            </a:r>
          </a:p>
          <a:p>
            <a:r>
              <a:rPr lang="en-GB" sz="1100" kern="1400" dirty="0">
                <a:solidFill>
                  <a:srgbClr val="000000"/>
                </a:solidFill>
                <a:latin typeface="Arial" panose="020B0604020202020204" pitchFamily="34" charset="0"/>
              </a:rPr>
              <a:t>Before or after this time charges above apply.</a:t>
            </a:r>
            <a:endParaRPr lang="en-GB" sz="1100" kern="1400" dirty="0">
              <a:solidFill>
                <a:srgbClr val="000000"/>
              </a:solidFill>
              <a:latin typeface="Times New Roman" panose="02020603050405020304" pitchFamily="18" charset="0"/>
            </a:endParaRPr>
          </a:p>
          <a:p>
            <a:r>
              <a:rPr lang="en-GB" sz="1100" kern="1400" dirty="0">
                <a:solidFill>
                  <a:srgbClr val="000000"/>
                </a:solidFill>
                <a:latin typeface="Arial" panose="020B0604020202020204" pitchFamily="34" charset="0"/>
              </a:rPr>
              <a:t>                                              </a:t>
            </a:r>
            <a:r>
              <a:rPr lang="en-GB" sz="1100" b="1" kern="1400" dirty="0">
                <a:solidFill>
                  <a:srgbClr val="000000"/>
                </a:solidFill>
                <a:latin typeface="Arial" panose="020B0604020202020204" pitchFamily="34" charset="0"/>
              </a:rPr>
              <a:t>                                                          </a:t>
            </a:r>
            <a:endParaRPr lang="en-GB" sz="1100" kern="1400" dirty="0">
              <a:solidFill>
                <a:srgbClr val="000000"/>
              </a:solidFill>
              <a:latin typeface="Times New Roman" panose="02020603050405020304" pitchFamily="18" charset="0"/>
            </a:endParaRPr>
          </a:p>
          <a:p>
            <a:pPr marL="360031" indent="-360031"/>
            <a:r>
              <a:rPr lang="en-GB" sz="1100" kern="1400" dirty="0">
                <a:solidFill>
                  <a:srgbClr val="000000"/>
                </a:solidFill>
                <a:latin typeface="Symbol" panose="05050102010706020507" pitchFamily="18" charset="2"/>
              </a:rPr>
              <a:t>¨</a:t>
            </a:r>
            <a:r>
              <a:rPr lang="en-GB" sz="1100" kern="1400" dirty="0">
                <a:solidFill>
                  <a:srgbClr val="000000"/>
                </a:solidFill>
                <a:latin typeface="Times New Roman" panose="02020603050405020304" pitchFamily="18" charset="0"/>
              </a:rPr>
              <a:t> </a:t>
            </a:r>
            <a:r>
              <a:rPr lang="en-GB" sz="1100" kern="1400" dirty="0">
                <a:solidFill>
                  <a:srgbClr val="000000"/>
                </a:solidFill>
                <a:latin typeface="Arial" panose="020B0604020202020204" pitchFamily="34" charset="0"/>
              </a:rPr>
              <a:t>We are a cashless school—all bookings and payments are to be made in advance via your child`s </a:t>
            </a:r>
          </a:p>
          <a:p>
            <a:pPr marL="360031" indent="-360031"/>
            <a:r>
              <a:rPr lang="en-GB" sz="1100" kern="1400" dirty="0">
                <a:solidFill>
                  <a:srgbClr val="000000"/>
                </a:solidFill>
                <a:latin typeface="Arial" panose="020B0604020202020204" pitchFamily="34" charset="0"/>
              </a:rPr>
              <a:t>Arbor account.</a:t>
            </a:r>
            <a:endParaRPr lang="en-GB" sz="1100" kern="1400" dirty="0">
              <a:solidFill>
                <a:srgbClr val="000000"/>
              </a:solidFill>
              <a:latin typeface="Times New Roman" panose="02020603050405020304" pitchFamily="18" charset="0"/>
            </a:endParaRPr>
          </a:p>
          <a:p>
            <a:r>
              <a:rPr lang="en-GB" sz="1100" kern="1400" dirty="0">
                <a:solidFill>
                  <a:srgbClr val="000000"/>
                </a:solidFill>
                <a:latin typeface="Arial" panose="020B0604020202020204" pitchFamily="34" charset="0"/>
              </a:rPr>
              <a:t> </a:t>
            </a:r>
            <a:endParaRPr lang="en-GB" sz="1100" kern="1400" dirty="0">
              <a:solidFill>
                <a:srgbClr val="000000"/>
              </a:solidFill>
              <a:latin typeface="Times New Roman" panose="02020603050405020304" pitchFamily="18" charset="0"/>
            </a:endParaRPr>
          </a:p>
          <a:p>
            <a:r>
              <a:rPr lang="en-GB" sz="1100" b="1" kern="1400" dirty="0">
                <a:solidFill>
                  <a:srgbClr val="000000"/>
                </a:solidFill>
                <a:latin typeface="Arial" panose="020B0604020202020204" pitchFamily="34" charset="0"/>
              </a:rPr>
              <a:t>Late Arrivals / Early Leaving </a:t>
            </a:r>
            <a:r>
              <a:rPr lang="en-GB" sz="1100" kern="1400" dirty="0">
                <a:solidFill>
                  <a:srgbClr val="000000"/>
                </a:solidFill>
                <a:latin typeface="Arial" panose="020B0604020202020204" pitchFamily="34" charset="0"/>
              </a:rPr>
              <a:t>-  please bring/collect your child to/from the school office. It is important that your child attends school regularly and on time in order to ensure good academic achievement.   Please ensure that where possible, medical appointments are arranged outside school hours.</a:t>
            </a:r>
            <a:endParaRPr lang="en-GB" dirty="0"/>
          </a:p>
        </p:txBody>
      </p:sp>
      <p:sp>
        <p:nvSpPr>
          <p:cNvPr id="18" name="Text Box 16">
            <a:extLst>
              <a:ext uri="{FF2B5EF4-FFF2-40B4-BE49-F238E27FC236}">
                <a16:creationId xmlns:a16="http://schemas.microsoft.com/office/drawing/2014/main" id="{DF59F39C-68A6-40C5-BF11-5AEBBD299B2A}"/>
              </a:ext>
            </a:extLst>
          </p:cNvPr>
          <p:cNvSpPr txBox="1">
            <a:spLocks noChangeArrowheads="1"/>
          </p:cNvSpPr>
          <p:nvPr/>
        </p:nvSpPr>
        <p:spPr bwMode="auto">
          <a:xfrm>
            <a:off x="297730" y="7694650"/>
            <a:ext cx="6964217" cy="2088857"/>
          </a:xfrm>
          <a:prstGeom prst="rect">
            <a:avLst/>
          </a:prstGeom>
          <a:solidFill>
            <a:srgbClr val="FFFFFF"/>
          </a:solidFill>
          <a:ln w="31750" cap="rnd"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0" tIns="0" rIns="0" bIns="0" numCol="1" anchor="t" anchorCtr="0" compatLnSpc="1">
            <a:prstTxWarp prst="textNoShape">
              <a:avLst/>
            </a:prstTxWarp>
          </a:bodyPr>
          <a:lstStyle/>
          <a:p>
            <a:pPr marR="457248" algn="ctr" defTabSz="914494" eaLnBrk="0" fontAlgn="base" hangingPunct="0">
              <a:spcBef>
                <a:spcPts val="600"/>
              </a:spcBef>
              <a:spcAft>
                <a:spcPts val="600"/>
              </a:spcAft>
            </a:pPr>
            <a:r>
              <a:rPr lang="en-US" altLang="en-US" sz="1600" b="1" dirty="0">
                <a:solidFill>
                  <a:srgbClr val="0000C0"/>
                </a:solidFill>
                <a:latin typeface="Arial" panose="020B0604020202020204" pitchFamily="34" charset="0"/>
              </a:rPr>
              <a:t>School Hours</a:t>
            </a:r>
            <a:r>
              <a:rPr lang="en-US" altLang="en-US" sz="1100" b="1" dirty="0">
                <a:solidFill>
                  <a:srgbClr val="0000C0"/>
                </a:solidFill>
                <a:latin typeface="Arial" panose="020B0604020202020204" pitchFamily="34" charset="0"/>
                <a:cs typeface="Arial" panose="020B0604020202020204" pitchFamily="34" charset="0"/>
              </a:rPr>
              <a:t>: </a:t>
            </a:r>
            <a:r>
              <a:rPr lang="en-US" altLang="en-US" sz="1100" dirty="0">
                <a:solidFill>
                  <a:srgbClr val="000000"/>
                </a:solidFill>
                <a:latin typeface="Arial" panose="020B0604020202020204" pitchFamily="34" charset="0"/>
                <a:cs typeface="Arial" panose="020B0604020202020204" pitchFamily="34" charset="0"/>
              </a:rPr>
              <a:t> EYFS/KS1 </a:t>
            </a:r>
            <a:r>
              <a:rPr lang="en-GB" altLang="en-US" sz="1100" dirty="0">
                <a:solidFill>
                  <a:srgbClr val="000000"/>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children need to be in school for 840am registration, please ensure you are outside the classroom doors/on the EYFS playground by 8.35am, the gates for EYFS/door for KS1 will be closed at 8.42am. </a:t>
            </a:r>
            <a:endParaRPr lang="en-US" altLang="en-US" sz="1100" dirty="0">
              <a:solidFill>
                <a:srgbClr val="000000"/>
              </a:solidFill>
              <a:latin typeface="Arial" panose="020B0604020202020204" pitchFamily="34" charset="0"/>
              <a:cs typeface="Arial" panose="020B0604020202020204" pitchFamily="34" charset="0"/>
            </a:endParaRPr>
          </a:p>
          <a:p>
            <a:pPr marR="457248" algn="ctr" defTabSz="914494" eaLnBrk="0" fontAlgn="base" hangingPunct="0">
              <a:spcBef>
                <a:spcPts val="600"/>
              </a:spcBef>
              <a:spcAft>
                <a:spcPts val="600"/>
              </a:spcAft>
            </a:pPr>
            <a:r>
              <a:rPr lang="en-US" altLang="en-US" sz="1100" dirty="0">
                <a:solidFill>
                  <a:srgbClr val="000000"/>
                </a:solidFill>
                <a:latin typeface="Arial" panose="020B0604020202020204" pitchFamily="34" charset="0"/>
                <a:cs typeface="Arial" panose="020B0604020202020204" pitchFamily="34" charset="0"/>
              </a:rPr>
              <a:t>Nursery doors open 3.00pm  Reception &amp; KS1 Collection at 3.10pm</a:t>
            </a:r>
          </a:p>
          <a:p>
            <a:pPr marR="457248" algn="ctr" defTabSz="914494" eaLnBrk="0" fontAlgn="base" hangingPunct="0">
              <a:spcBef>
                <a:spcPts val="600"/>
              </a:spcBef>
              <a:spcAft>
                <a:spcPts val="600"/>
              </a:spcAft>
            </a:pPr>
            <a:r>
              <a:rPr lang="en-US" altLang="en-US" sz="1100" dirty="0">
                <a:solidFill>
                  <a:srgbClr val="000000"/>
                </a:solidFill>
                <a:latin typeface="Arial" panose="020B0604020202020204" pitchFamily="34" charset="0"/>
                <a:cs typeface="Arial" panose="020B0604020202020204" pitchFamily="34" charset="0"/>
              </a:rPr>
              <a:t>KS2 Doors open at 8.45am need to be in by 8.50am, school gates are locked at 8.52am.  Collection at 3.20pm</a:t>
            </a:r>
          </a:p>
          <a:p>
            <a:pPr marR="457248" algn="ctr" defTabSz="914494" eaLnBrk="0" fontAlgn="base" hangingPunct="0">
              <a:spcBef>
                <a:spcPts val="600"/>
              </a:spcBef>
              <a:spcAft>
                <a:spcPts val="600"/>
              </a:spcAft>
            </a:pPr>
            <a:r>
              <a:rPr lang="en-US" altLang="en-US" sz="1600" b="1" dirty="0">
                <a:solidFill>
                  <a:srgbClr val="0000C0"/>
                </a:solidFill>
                <a:latin typeface="Arial" panose="020B0604020202020204" pitchFamily="34" charset="0"/>
              </a:rPr>
              <a:t>Office Opening Hours  </a:t>
            </a:r>
            <a:r>
              <a:rPr lang="en-US" altLang="en-US" sz="1200" dirty="0">
                <a:solidFill>
                  <a:srgbClr val="000000"/>
                </a:solidFill>
                <a:latin typeface="Arial" panose="020B0604020202020204" pitchFamily="34" charset="0"/>
              </a:rPr>
              <a:t>Monday - Thursday 08.00-16.00 Friday 08.00 - 15.30</a:t>
            </a:r>
          </a:p>
          <a:p>
            <a:pPr algn="ctr" defTabSz="914494" eaLnBrk="0" fontAlgn="base" hangingPunct="0">
              <a:spcBef>
                <a:spcPct val="0"/>
              </a:spcBef>
              <a:spcAft>
                <a:spcPts val="1200"/>
              </a:spcAft>
            </a:pPr>
            <a:endParaRPr lang="en-GB" altLang="en-US" sz="1600" dirty="0">
              <a:solidFill>
                <a:srgbClr val="000000"/>
              </a:solidFill>
              <a:latin typeface="Arial" panose="020B0604020202020204" pitchFamily="34" charset="0"/>
            </a:endParaRPr>
          </a:p>
          <a:p>
            <a:pPr defTabSz="914494" eaLnBrk="0" fontAlgn="base" hangingPunct="0">
              <a:spcBef>
                <a:spcPct val="0"/>
              </a:spcBef>
              <a:spcAft>
                <a:spcPct val="0"/>
              </a:spcAft>
            </a:pPr>
            <a:endParaRPr lang="en-US" altLang="en-US" dirty="0">
              <a:latin typeface="Arial" panose="020B0604020202020204" pitchFamily="34" charset="0"/>
            </a:endParaRPr>
          </a:p>
        </p:txBody>
      </p:sp>
    </p:spTree>
    <p:extLst>
      <p:ext uri="{BB962C8B-B14F-4D97-AF65-F5344CB8AC3E}">
        <p14:creationId xmlns:p14="http://schemas.microsoft.com/office/powerpoint/2010/main" val="4911910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WordArt 9">
            <a:extLst>
              <a:ext uri="{FF2B5EF4-FFF2-40B4-BE49-F238E27FC236}">
                <a16:creationId xmlns:a16="http://schemas.microsoft.com/office/drawing/2014/main" id="{5666F544-0AE1-4A5E-9A28-D18058FAC785}"/>
              </a:ext>
            </a:extLst>
          </p:cNvPr>
          <p:cNvSpPr>
            <a:spLocks noChangeArrowheads="1" noChangeShapeType="1" noTextEdit="1"/>
          </p:cNvSpPr>
          <p:nvPr/>
        </p:nvSpPr>
        <p:spPr bwMode="auto">
          <a:xfrm>
            <a:off x="803273" y="-55563"/>
            <a:ext cx="5651500" cy="1047750"/>
          </a:xfrm>
          <a:prstGeom prst="rect">
            <a:avLst/>
          </a:prstGeom>
          <a:extLst>
            <a:ext uri="{91240B29-F687-4F45-9708-019B960494DF}">
              <a14:hiddenLine xmlns:a14="http://schemas.microsoft.com/office/drawing/2010/main" w="19050">
                <a:solidFill>
                  <a:srgbClr val="C4BC96"/>
                </a:solidFill>
                <a:round/>
                <a:headEnd/>
                <a:tailEnd/>
              </a14:hiddenLine>
            </a:ext>
          </a:extLst>
        </p:spPr>
        <p:txBody>
          <a:bodyPr wrap="none" fromWordArt="1">
            <a:prstTxWarp prst="textChevronInverted">
              <a:avLst>
                <a:gd name="adj" fmla="val 75000"/>
              </a:avLst>
            </a:prstTxWarp>
          </a:bodyPr>
          <a:lstStyle/>
          <a:p>
            <a:pPr algn="ctr" rtl="0">
              <a:buNone/>
            </a:pPr>
            <a:r>
              <a:rPr lang="en-GB" sz="3600" kern="10" spc="-180" dirty="0">
                <a:solidFill>
                  <a:srgbClr val="000000"/>
                </a:solidFill>
                <a:effectLst>
                  <a:outerShdw dist="28398" dir="12393903" algn="ctr" rotWithShape="0">
                    <a:srgbClr val="C6D9F1">
                      <a:alpha val="50000"/>
                    </a:srgbClr>
                  </a:outerShdw>
                </a:effectLst>
                <a:latin typeface="Arial Black" panose="020B0A04020102020204" pitchFamily="34" charset="0"/>
              </a:rPr>
              <a:t>Reminders to Parents</a:t>
            </a:r>
          </a:p>
        </p:txBody>
      </p:sp>
      <p:pic>
        <p:nvPicPr>
          <p:cNvPr id="5132" name="Picture 12">
            <a:extLst>
              <a:ext uri="{FF2B5EF4-FFF2-40B4-BE49-F238E27FC236}">
                <a16:creationId xmlns:a16="http://schemas.microsoft.com/office/drawing/2014/main" id="{AB993C22-CEFF-465F-811B-EE2D80BB81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1500" y="9882438"/>
            <a:ext cx="936625" cy="5445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FFFFFF"/>
                  </a:outerShdw>
                </a:effectLst>
              </a14:hiddenEffects>
            </a:ext>
          </a:extLst>
        </p:spPr>
      </p:pic>
      <p:sp>
        <p:nvSpPr>
          <p:cNvPr id="16" name="Text Box 15">
            <a:extLst>
              <a:ext uri="{FF2B5EF4-FFF2-40B4-BE49-F238E27FC236}">
                <a16:creationId xmlns:a16="http://schemas.microsoft.com/office/drawing/2014/main" id="{3108C530-96D8-49AE-B500-E5945D7CD2EA}"/>
              </a:ext>
            </a:extLst>
          </p:cNvPr>
          <p:cNvSpPr txBox="1">
            <a:spLocks noChangeArrowheads="1"/>
          </p:cNvSpPr>
          <p:nvPr/>
        </p:nvSpPr>
        <p:spPr bwMode="auto">
          <a:xfrm>
            <a:off x="754237" y="9954669"/>
            <a:ext cx="6554787" cy="400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FFFFFF"/>
                  </a:outerShdw>
                </a:effectLst>
              </a14:hiddenEffects>
            </a:ext>
          </a:extLst>
        </p:spPr>
        <p:txBody>
          <a:bodyPr vert="horz" wrap="square" lIns="36576" tIns="36576" rIns="36576" bIns="36576" numCol="1" anchor="t" anchorCtr="0" compatLnSpc="1">
            <a:prstTxWarp prst="textNoShape">
              <a:avLst/>
            </a:prstTxWarp>
          </a:bodyPr>
          <a:lstStyle/>
          <a:p>
            <a:pPr algn="ctr" defTabSz="914494" eaLnBrk="0" fontAlgn="base" hangingPunct="0">
              <a:spcBef>
                <a:spcPct val="0"/>
              </a:spcBef>
              <a:spcAft>
                <a:spcPct val="0"/>
              </a:spcAft>
            </a:pPr>
            <a:r>
              <a:rPr lang="en-GB" altLang="en-US" sz="1600" b="1" dirty="0">
                <a:solidFill>
                  <a:srgbClr val="FF0000"/>
                </a:solidFill>
                <a:latin typeface="Times New Roman" panose="02020603050405020304" pitchFamily="18" charset="0"/>
              </a:rPr>
              <a:t>                  </a:t>
            </a:r>
            <a:r>
              <a:rPr lang="en-GB" altLang="en-US" sz="2400" b="1" dirty="0">
                <a:solidFill>
                  <a:srgbClr val="FF0000"/>
                </a:solidFill>
                <a:latin typeface="Times New Roman" panose="02020603050405020304" pitchFamily="18" charset="0"/>
              </a:rPr>
              <a:t>Please note Dogs should not be brought onto school premises</a:t>
            </a:r>
            <a:endParaRPr lang="en-US" altLang="en-US" sz="2400" dirty="0">
              <a:latin typeface="Arial" panose="020B0604020202020204" pitchFamily="34" charset="0"/>
            </a:endParaRPr>
          </a:p>
        </p:txBody>
      </p:sp>
      <p:graphicFrame>
        <p:nvGraphicFramePr>
          <p:cNvPr id="4" name="Table 3">
            <a:extLst>
              <a:ext uri="{FF2B5EF4-FFF2-40B4-BE49-F238E27FC236}">
                <a16:creationId xmlns:a16="http://schemas.microsoft.com/office/drawing/2014/main" id="{A9919891-6CB8-4957-85AB-D8D045D51334}"/>
              </a:ext>
            </a:extLst>
          </p:cNvPr>
          <p:cNvGraphicFramePr>
            <a:graphicFrameLocks noGrp="1"/>
          </p:cNvGraphicFramePr>
          <p:nvPr>
            <p:extLst>
              <p:ext uri="{D42A27DB-BD31-4B8C-83A1-F6EECF244321}">
                <p14:modId xmlns:p14="http://schemas.microsoft.com/office/powerpoint/2010/main" val="2291919483"/>
              </p:ext>
            </p:extLst>
          </p:nvPr>
        </p:nvGraphicFramePr>
        <p:xfrm>
          <a:off x="368298" y="1926285"/>
          <a:ext cx="6521449" cy="3965378"/>
        </p:xfrm>
        <a:graphic>
          <a:graphicData uri="http://schemas.openxmlformats.org/drawingml/2006/table">
            <a:tbl>
              <a:tblPr firstRow="1" firstCol="1" bandRow="1">
                <a:tableStyleId>{5C22544A-7EE6-4342-B048-85BDC9FD1C3A}</a:tableStyleId>
              </a:tblPr>
              <a:tblGrid>
                <a:gridCol w="3260410">
                  <a:extLst>
                    <a:ext uri="{9D8B030D-6E8A-4147-A177-3AD203B41FA5}">
                      <a16:colId xmlns:a16="http://schemas.microsoft.com/office/drawing/2014/main" val="4210594315"/>
                    </a:ext>
                  </a:extLst>
                </a:gridCol>
                <a:gridCol w="3261039">
                  <a:extLst>
                    <a:ext uri="{9D8B030D-6E8A-4147-A177-3AD203B41FA5}">
                      <a16:colId xmlns:a16="http://schemas.microsoft.com/office/drawing/2014/main" val="1536353888"/>
                    </a:ext>
                  </a:extLst>
                </a:gridCol>
              </a:tblGrid>
              <a:tr h="3965378">
                <a:tc>
                  <a:txBody>
                    <a:bodyPr/>
                    <a:lstStyle/>
                    <a:p>
                      <a:r>
                        <a:rPr lang="en-GB" sz="1100" u="sng" dirty="0">
                          <a:effectLst/>
                        </a:rPr>
                        <a:t>Boys</a:t>
                      </a:r>
                      <a:endParaRPr lang="en-GB" sz="1200" dirty="0">
                        <a:effectLst/>
                      </a:endParaRPr>
                    </a:p>
                    <a:p>
                      <a:r>
                        <a:rPr lang="en-GB" sz="1100" u="none" strike="noStrike" dirty="0">
                          <a:effectLst/>
                        </a:rPr>
                        <a:t> </a:t>
                      </a:r>
                      <a:endParaRPr lang="en-GB" sz="1200" dirty="0">
                        <a:effectLst/>
                      </a:endParaRPr>
                    </a:p>
                    <a:p>
                      <a:r>
                        <a:rPr lang="en-GB" sz="1100" dirty="0">
                          <a:effectLst/>
                        </a:rPr>
                        <a:t>School Navy woollen jumper (school colours on the V neck)</a:t>
                      </a:r>
                      <a:endParaRPr lang="en-GB" sz="1200" dirty="0">
                        <a:effectLst/>
                      </a:endParaRPr>
                    </a:p>
                    <a:p>
                      <a:r>
                        <a:rPr lang="en-GB" sz="1100" dirty="0">
                          <a:effectLst/>
                        </a:rPr>
                        <a:t>White school shirt (polo shirts for Nursery)</a:t>
                      </a:r>
                      <a:endParaRPr lang="en-GB" sz="1200" dirty="0">
                        <a:effectLst/>
                      </a:endParaRPr>
                    </a:p>
                    <a:p>
                      <a:r>
                        <a:rPr lang="en-GB" sz="1100" dirty="0">
                          <a:effectLst/>
                        </a:rPr>
                        <a:t>School tie</a:t>
                      </a:r>
                      <a:endParaRPr lang="en-GB" sz="1200" dirty="0">
                        <a:effectLst/>
                      </a:endParaRPr>
                    </a:p>
                    <a:p>
                      <a:r>
                        <a:rPr lang="en-GB" sz="1100" dirty="0">
                          <a:effectLst/>
                        </a:rPr>
                        <a:t>Dark grey flannel trousers</a:t>
                      </a:r>
                      <a:endParaRPr lang="en-GB" sz="1200" dirty="0">
                        <a:effectLst/>
                      </a:endParaRPr>
                    </a:p>
                    <a:p>
                      <a:r>
                        <a:rPr lang="en-GB" sz="1100" dirty="0">
                          <a:effectLst/>
                        </a:rPr>
                        <a:t>Grey, black or white socks</a:t>
                      </a:r>
                      <a:endParaRPr lang="en-GB" sz="1200" dirty="0">
                        <a:effectLst/>
                      </a:endParaRPr>
                    </a:p>
                    <a:p>
                      <a:r>
                        <a:rPr lang="en-GB" sz="1100" dirty="0">
                          <a:effectLst/>
                        </a:rPr>
                        <a:t>Black shoes</a:t>
                      </a:r>
                      <a:endParaRPr lang="en-GB" sz="1200" dirty="0">
                        <a:effectLst/>
                      </a:endParaRPr>
                    </a:p>
                    <a:p>
                      <a:r>
                        <a:rPr lang="en-GB" sz="1100" dirty="0">
                          <a:effectLst/>
                        </a:rPr>
                        <a:t>Black boots (only during winter months and must be no more than ankle height)</a:t>
                      </a:r>
                      <a:endParaRPr lang="en-GB" sz="1200" dirty="0">
                        <a:effectLst/>
                      </a:endParaRPr>
                    </a:p>
                    <a:p>
                      <a:r>
                        <a:rPr lang="en-GB" sz="1100" dirty="0">
                          <a:effectLst/>
                        </a:rPr>
                        <a:t> </a:t>
                      </a:r>
                      <a:endParaRPr lang="en-GB" sz="1200" dirty="0">
                        <a:effectLst/>
                      </a:endParaRPr>
                    </a:p>
                    <a:p>
                      <a:r>
                        <a:rPr lang="en-GB" sz="1100" dirty="0">
                          <a:effectLst/>
                        </a:rPr>
                        <a:t>PE Kit</a:t>
                      </a:r>
                      <a:endParaRPr lang="en-GB" sz="1200" dirty="0">
                        <a:effectLst/>
                      </a:endParaRPr>
                    </a:p>
                    <a:p>
                      <a:r>
                        <a:rPr lang="en-GB" sz="1100" dirty="0">
                          <a:effectLst/>
                        </a:rPr>
                        <a:t>Navy T-shirt (with/without school logo)</a:t>
                      </a:r>
                      <a:endParaRPr lang="en-GB" sz="1200" dirty="0">
                        <a:effectLst/>
                      </a:endParaRPr>
                    </a:p>
                    <a:p>
                      <a:r>
                        <a:rPr lang="en-GB" sz="1100" dirty="0">
                          <a:effectLst/>
                        </a:rPr>
                        <a:t>Navy cotton shorts</a:t>
                      </a:r>
                      <a:endParaRPr lang="en-GB" sz="1200" dirty="0">
                        <a:effectLst/>
                      </a:endParaRPr>
                    </a:p>
                    <a:p>
                      <a:r>
                        <a:rPr lang="en-GB" sz="1100" dirty="0">
                          <a:effectLst/>
                        </a:rPr>
                        <a:t>Navy sweatshirt/hoodie (with/without school logo)</a:t>
                      </a:r>
                      <a:endParaRPr lang="en-GB" sz="1200" dirty="0">
                        <a:effectLst/>
                      </a:endParaRPr>
                    </a:p>
                    <a:p>
                      <a:r>
                        <a:rPr lang="en-GB" sz="1100" dirty="0">
                          <a:effectLst/>
                        </a:rPr>
                        <a:t>Navy jogging bottoms (Winter)</a:t>
                      </a:r>
                      <a:endParaRPr lang="en-GB" sz="1200" dirty="0">
                        <a:effectLst/>
                      </a:endParaRPr>
                    </a:p>
                    <a:p>
                      <a:r>
                        <a:rPr lang="en-GB" sz="1100" dirty="0">
                          <a:effectLst/>
                        </a:rPr>
                        <a:t>Black plimsolls or Trainers</a:t>
                      </a:r>
                      <a:endParaRPr lang="en-GB" sz="1200" dirty="0">
                        <a:effectLst/>
                      </a:endParaRPr>
                    </a:p>
                    <a:p>
                      <a:r>
                        <a:rPr lang="en-GB" sz="1100" dirty="0">
                          <a:effectLst/>
                        </a:rPr>
                        <a:t> </a:t>
                      </a:r>
                      <a:endParaRPr lang="en-GB" sz="1200" dirty="0">
                        <a:effectLst/>
                      </a:endParaRPr>
                    </a:p>
                    <a:p>
                      <a:r>
                        <a:rPr lang="en-GB" sz="1100" dirty="0">
                          <a:effectLst/>
                        </a:rPr>
                        <a:t>Summer Term only</a:t>
                      </a:r>
                      <a:endParaRPr lang="en-GB" sz="1200" dirty="0">
                        <a:effectLst/>
                      </a:endParaRPr>
                    </a:p>
                    <a:p>
                      <a:r>
                        <a:rPr lang="en-GB" sz="1100" dirty="0">
                          <a:effectLst/>
                        </a:rPr>
                        <a:t>Boys may wear dark grey flannel shorts</a:t>
                      </a:r>
                      <a:endParaRPr lang="en-GB" sz="1200" dirty="0">
                        <a:effectLst/>
                      </a:endParaRPr>
                    </a:p>
                    <a:p>
                      <a:r>
                        <a:rPr lang="en-GB" sz="1100" dirty="0">
                          <a:effectLst/>
                        </a:rPr>
                        <a:t> </a:t>
                      </a:r>
                      <a:endParaRPr lang="en-GB" sz="1200" dirty="0">
                        <a:effectLst/>
                      </a:endParaRPr>
                    </a:p>
                    <a:p>
                      <a:pPr algn="ctr"/>
                      <a:r>
                        <a:rPr lang="en-GB" sz="1100" dirty="0">
                          <a:effectLst/>
                        </a:rPr>
                        <a:t> </a:t>
                      </a:r>
                      <a:endParaRPr lang="en-GB" sz="1200" dirty="0">
                        <a:effectLst/>
                        <a:latin typeface="Times New Roman" panose="02020603050405020304" pitchFamily="18" charset="0"/>
                        <a:ea typeface="Times New Roman" panose="02020603050405020304" pitchFamily="18" charset="0"/>
                      </a:endParaRPr>
                    </a:p>
                  </a:txBody>
                  <a:tcPr marL="67951" marR="67951" marT="0" marB="0"/>
                </a:tc>
                <a:tc>
                  <a:txBody>
                    <a:bodyPr/>
                    <a:lstStyle/>
                    <a:p>
                      <a:r>
                        <a:rPr lang="en-GB" sz="1100" u="sng" dirty="0">
                          <a:effectLst/>
                        </a:rPr>
                        <a:t>Girls</a:t>
                      </a:r>
                      <a:endParaRPr lang="en-GB" sz="1200" dirty="0">
                        <a:effectLst/>
                      </a:endParaRPr>
                    </a:p>
                    <a:p>
                      <a:r>
                        <a:rPr lang="en-GB" sz="1100" dirty="0">
                          <a:effectLst/>
                        </a:rPr>
                        <a:t> </a:t>
                      </a:r>
                      <a:endParaRPr lang="en-GB" sz="1200" dirty="0">
                        <a:effectLst/>
                      </a:endParaRPr>
                    </a:p>
                    <a:p>
                      <a:r>
                        <a:rPr lang="en-GB" sz="1100" dirty="0">
                          <a:effectLst/>
                        </a:rPr>
                        <a:t>School Navy Cardigan (school colours around the edge)</a:t>
                      </a:r>
                      <a:endParaRPr lang="en-GB" sz="1200" dirty="0">
                        <a:effectLst/>
                      </a:endParaRPr>
                    </a:p>
                    <a:p>
                      <a:r>
                        <a:rPr lang="en-GB" sz="1100" dirty="0">
                          <a:effectLst/>
                        </a:rPr>
                        <a:t>White school shirt (polo shirts for Nursery)</a:t>
                      </a:r>
                      <a:endParaRPr lang="en-GB" sz="1200" dirty="0">
                        <a:effectLst/>
                      </a:endParaRPr>
                    </a:p>
                    <a:p>
                      <a:r>
                        <a:rPr lang="en-GB" sz="1100" dirty="0">
                          <a:effectLst/>
                        </a:rPr>
                        <a:t>School tie</a:t>
                      </a:r>
                      <a:endParaRPr lang="en-GB" sz="1200" dirty="0">
                        <a:effectLst/>
                      </a:endParaRPr>
                    </a:p>
                    <a:p>
                      <a:r>
                        <a:rPr lang="en-GB" sz="1100" dirty="0">
                          <a:effectLst/>
                        </a:rPr>
                        <a:t>Dark grey skirt, pinafore or trousers</a:t>
                      </a:r>
                      <a:endParaRPr lang="en-GB" sz="1200" dirty="0">
                        <a:effectLst/>
                      </a:endParaRPr>
                    </a:p>
                    <a:p>
                      <a:r>
                        <a:rPr lang="en-GB" sz="1100" dirty="0">
                          <a:effectLst/>
                        </a:rPr>
                        <a:t>Grey, black or white socks or grey or black tights</a:t>
                      </a:r>
                      <a:endParaRPr lang="en-GB" sz="1200" dirty="0">
                        <a:effectLst/>
                      </a:endParaRPr>
                    </a:p>
                    <a:p>
                      <a:r>
                        <a:rPr lang="en-GB" sz="1100" dirty="0">
                          <a:effectLst/>
                        </a:rPr>
                        <a:t>Black shoes</a:t>
                      </a:r>
                      <a:endParaRPr lang="en-GB" sz="1200" dirty="0">
                        <a:effectLst/>
                      </a:endParaRPr>
                    </a:p>
                    <a:p>
                      <a:r>
                        <a:rPr lang="en-GB" sz="1100" dirty="0">
                          <a:effectLst/>
                        </a:rPr>
                        <a:t>Black boots (only during winter months and must be no more than ankle height)</a:t>
                      </a:r>
                      <a:endParaRPr lang="en-GB" sz="1200" dirty="0">
                        <a:effectLst/>
                      </a:endParaRPr>
                    </a:p>
                    <a:p>
                      <a:r>
                        <a:rPr lang="en-GB" sz="1100" dirty="0">
                          <a:effectLst/>
                        </a:rPr>
                        <a:t> </a:t>
                      </a:r>
                      <a:endParaRPr lang="en-GB" sz="1200" dirty="0">
                        <a:effectLst/>
                      </a:endParaRPr>
                    </a:p>
                    <a:p>
                      <a:r>
                        <a:rPr lang="en-GB" sz="1100" dirty="0">
                          <a:effectLst/>
                        </a:rPr>
                        <a:t>PE Kit</a:t>
                      </a:r>
                      <a:endParaRPr lang="en-GB" sz="1200" dirty="0">
                        <a:effectLst/>
                      </a:endParaRPr>
                    </a:p>
                    <a:p>
                      <a:r>
                        <a:rPr lang="en-GB" sz="1100" dirty="0">
                          <a:effectLst/>
                        </a:rPr>
                        <a:t>Navy T-shirt (with/without school logo)</a:t>
                      </a:r>
                      <a:endParaRPr lang="en-GB" sz="1200" dirty="0">
                        <a:effectLst/>
                      </a:endParaRPr>
                    </a:p>
                    <a:p>
                      <a:r>
                        <a:rPr lang="en-GB" sz="1100" dirty="0">
                          <a:effectLst/>
                        </a:rPr>
                        <a:t>Navy cotton shorts</a:t>
                      </a:r>
                      <a:endParaRPr lang="en-GB" sz="1200" dirty="0">
                        <a:effectLst/>
                      </a:endParaRPr>
                    </a:p>
                    <a:p>
                      <a:r>
                        <a:rPr lang="en-GB" sz="1100" dirty="0">
                          <a:effectLst/>
                        </a:rPr>
                        <a:t>Navy sweatshirt/hoodie (with/without school logo)</a:t>
                      </a:r>
                      <a:endParaRPr lang="en-GB" sz="1200" dirty="0">
                        <a:effectLst/>
                      </a:endParaRPr>
                    </a:p>
                    <a:p>
                      <a:r>
                        <a:rPr lang="en-GB" sz="1100" dirty="0">
                          <a:effectLst/>
                        </a:rPr>
                        <a:t>Navy jogging bottoms (Winter)</a:t>
                      </a:r>
                      <a:endParaRPr lang="en-GB" sz="1200" dirty="0">
                        <a:effectLst/>
                      </a:endParaRPr>
                    </a:p>
                    <a:p>
                      <a:r>
                        <a:rPr lang="en-GB" sz="1100" dirty="0">
                          <a:effectLst/>
                        </a:rPr>
                        <a:t>Black plimsolls or Trainers</a:t>
                      </a:r>
                      <a:endParaRPr lang="en-GB" sz="1200" dirty="0">
                        <a:effectLst/>
                      </a:endParaRPr>
                    </a:p>
                    <a:p>
                      <a:r>
                        <a:rPr lang="en-GB" sz="1100" dirty="0">
                          <a:effectLst/>
                        </a:rPr>
                        <a:t> </a:t>
                      </a:r>
                      <a:endParaRPr lang="en-GB" sz="1200" dirty="0">
                        <a:effectLst/>
                      </a:endParaRPr>
                    </a:p>
                    <a:p>
                      <a:r>
                        <a:rPr lang="en-GB" sz="1100" dirty="0">
                          <a:effectLst/>
                        </a:rPr>
                        <a:t>Summer Term only</a:t>
                      </a:r>
                      <a:endParaRPr lang="en-GB" sz="1200" dirty="0">
                        <a:effectLst/>
                      </a:endParaRPr>
                    </a:p>
                    <a:p>
                      <a:r>
                        <a:rPr lang="en-GB" sz="1100" dirty="0">
                          <a:effectLst/>
                        </a:rPr>
                        <a:t>Girls may wear navy and white checked summer dresses</a:t>
                      </a:r>
                      <a:endParaRPr lang="en-GB" sz="1200" dirty="0">
                        <a:effectLst/>
                        <a:latin typeface="Times New Roman" panose="02020603050405020304" pitchFamily="18" charset="0"/>
                        <a:ea typeface="Times New Roman" panose="02020603050405020304" pitchFamily="18" charset="0"/>
                      </a:endParaRPr>
                    </a:p>
                  </a:txBody>
                  <a:tcPr marL="67951" marR="67951" marT="0" marB="0"/>
                </a:tc>
                <a:extLst>
                  <a:ext uri="{0D108BD9-81ED-4DB2-BD59-A6C34878D82A}">
                    <a16:rowId xmlns:a16="http://schemas.microsoft.com/office/drawing/2014/main" val="2861454221"/>
                  </a:ext>
                </a:extLst>
              </a:tr>
            </a:tbl>
          </a:graphicData>
        </a:graphic>
      </p:graphicFrame>
      <p:sp>
        <p:nvSpPr>
          <p:cNvPr id="5" name="Rectangle 2">
            <a:extLst>
              <a:ext uri="{FF2B5EF4-FFF2-40B4-BE49-F238E27FC236}">
                <a16:creationId xmlns:a16="http://schemas.microsoft.com/office/drawing/2014/main" id="{B6EA9BEA-4486-406E-8AB1-3022EC5BE98C}"/>
              </a:ext>
            </a:extLst>
          </p:cNvPr>
          <p:cNvSpPr>
            <a:spLocks noChangeArrowheads="1"/>
          </p:cNvSpPr>
          <p:nvPr/>
        </p:nvSpPr>
        <p:spPr bwMode="auto">
          <a:xfrm>
            <a:off x="503588" y="1022275"/>
            <a:ext cx="7056087" cy="81406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defTabSz="914494" eaLnBrk="0" fontAlgn="base" hangingPunct="0">
              <a:spcBef>
                <a:spcPct val="0"/>
              </a:spcBef>
              <a:spcAft>
                <a:spcPct val="0"/>
              </a:spcAft>
            </a:pPr>
            <a:r>
              <a:rPr lang="en-GB" altLang="en-US" sz="2400" u="sng" dirty="0">
                <a:latin typeface="Arial" panose="020B0604020202020204" pitchFamily="34" charset="0"/>
                <a:ea typeface="Times New Roman" panose="02020603050405020304" pitchFamily="18" charset="0"/>
                <a:cs typeface="Arial" panose="020B0604020202020204" pitchFamily="34" charset="0"/>
              </a:rPr>
              <a:t>Uniform</a:t>
            </a:r>
          </a:p>
          <a:p>
            <a:pPr defTabSz="914494" eaLnBrk="0" fontAlgn="base" hangingPunct="0">
              <a:spcBef>
                <a:spcPct val="0"/>
              </a:spcBef>
              <a:spcAft>
                <a:spcPct val="0"/>
              </a:spcAft>
            </a:pPr>
            <a:endParaRPr lang="en-GB" altLang="en-US" sz="1600" u="sng" dirty="0">
              <a:latin typeface="Arial" panose="020B0604020202020204" pitchFamily="34" charset="0"/>
              <a:cs typeface="Arial" panose="020B0604020202020204" pitchFamily="34" charset="0"/>
            </a:endParaRPr>
          </a:p>
          <a:p>
            <a:pPr defTabSz="914494" eaLnBrk="0" fontAlgn="base" hangingPunct="0">
              <a:spcBef>
                <a:spcPct val="0"/>
              </a:spcBef>
              <a:spcAft>
                <a:spcPct val="0"/>
              </a:spcAft>
            </a:pPr>
            <a:endParaRPr lang="en-GB" altLang="en-US" sz="1600" u="sng" dirty="0">
              <a:latin typeface="Arial" panose="020B0604020202020204" pitchFamily="34" charset="0"/>
              <a:cs typeface="Arial" panose="020B0604020202020204" pitchFamily="34" charset="0"/>
            </a:endParaRPr>
          </a:p>
          <a:p>
            <a:pPr defTabSz="914494" eaLnBrk="0" fontAlgn="base" hangingPunct="0">
              <a:spcBef>
                <a:spcPct val="0"/>
              </a:spcBef>
              <a:spcAft>
                <a:spcPct val="0"/>
              </a:spcAft>
            </a:pPr>
            <a:endParaRPr lang="en-GB" altLang="en-US" sz="1600" u="sng" dirty="0">
              <a:latin typeface="Arial" panose="020B0604020202020204" pitchFamily="34" charset="0"/>
              <a:cs typeface="Arial" panose="020B0604020202020204" pitchFamily="34" charset="0"/>
            </a:endParaRPr>
          </a:p>
          <a:p>
            <a:pPr defTabSz="914494" eaLnBrk="0" fontAlgn="base" hangingPunct="0">
              <a:spcBef>
                <a:spcPct val="0"/>
              </a:spcBef>
              <a:spcAft>
                <a:spcPct val="0"/>
              </a:spcAft>
            </a:pPr>
            <a:endParaRPr lang="en-GB" altLang="en-US" sz="1600" u="sng" dirty="0">
              <a:latin typeface="Arial" panose="020B0604020202020204" pitchFamily="34" charset="0"/>
              <a:cs typeface="Arial" panose="020B0604020202020204" pitchFamily="34" charset="0"/>
            </a:endParaRPr>
          </a:p>
          <a:p>
            <a:pPr defTabSz="914494" eaLnBrk="0" fontAlgn="base" hangingPunct="0">
              <a:spcBef>
                <a:spcPct val="0"/>
              </a:spcBef>
              <a:spcAft>
                <a:spcPct val="0"/>
              </a:spcAft>
            </a:pPr>
            <a:endParaRPr lang="en-GB" altLang="en-US" sz="1600" u="sng" dirty="0">
              <a:latin typeface="Arial" panose="020B0604020202020204" pitchFamily="34" charset="0"/>
              <a:cs typeface="Arial" panose="020B0604020202020204" pitchFamily="34" charset="0"/>
            </a:endParaRPr>
          </a:p>
          <a:p>
            <a:pPr defTabSz="914494" eaLnBrk="0" fontAlgn="base" hangingPunct="0">
              <a:spcBef>
                <a:spcPct val="0"/>
              </a:spcBef>
              <a:spcAft>
                <a:spcPct val="0"/>
              </a:spcAft>
            </a:pPr>
            <a:endParaRPr lang="en-GB" altLang="en-US" sz="1600" u="sng" dirty="0">
              <a:latin typeface="Arial" panose="020B0604020202020204" pitchFamily="34" charset="0"/>
              <a:cs typeface="Arial" panose="020B0604020202020204" pitchFamily="34" charset="0"/>
            </a:endParaRPr>
          </a:p>
          <a:p>
            <a:pPr defTabSz="914494" eaLnBrk="0" fontAlgn="base" hangingPunct="0">
              <a:spcBef>
                <a:spcPct val="0"/>
              </a:spcBef>
              <a:spcAft>
                <a:spcPct val="0"/>
              </a:spcAft>
            </a:pPr>
            <a:endParaRPr lang="en-GB" altLang="en-US" sz="1600" u="sng" dirty="0">
              <a:latin typeface="Arial" panose="020B0604020202020204" pitchFamily="34" charset="0"/>
              <a:cs typeface="Arial" panose="020B0604020202020204" pitchFamily="34" charset="0"/>
            </a:endParaRPr>
          </a:p>
          <a:p>
            <a:pPr defTabSz="914494" eaLnBrk="0" fontAlgn="base" hangingPunct="0">
              <a:spcBef>
                <a:spcPct val="0"/>
              </a:spcBef>
              <a:spcAft>
                <a:spcPct val="0"/>
              </a:spcAft>
            </a:pPr>
            <a:endParaRPr lang="en-GB" altLang="en-US" sz="1600" u="sng" dirty="0">
              <a:latin typeface="Arial" panose="020B0604020202020204" pitchFamily="34" charset="0"/>
              <a:cs typeface="Arial" panose="020B0604020202020204" pitchFamily="34" charset="0"/>
            </a:endParaRPr>
          </a:p>
          <a:p>
            <a:pPr defTabSz="914494" eaLnBrk="0" fontAlgn="base" hangingPunct="0">
              <a:spcBef>
                <a:spcPct val="0"/>
              </a:spcBef>
              <a:spcAft>
                <a:spcPct val="0"/>
              </a:spcAft>
            </a:pPr>
            <a:endParaRPr lang="en-GB" altLang="en-US" sz="1600" u="sng" dirty="0">
              <a:latin typeface="Arial" panose="020B0604020202020204" pitchFamily="34" charset="0"/>
              <a:cs typeface="Arial" panose="020B0604020202020204" pitchFamily="34" charset="0"/>
            </a:endParaRPr>
          </a:p>
          <a:p>
            <a:pPr defTabSz="914494" eaLnBrk="0" fontAlgn="base" hangingPunct="0">
              <a:spcBef>
                <a:spcPct val="0"/>
              </a:spcBef>
              <a:spcAft>
                <a:spcPct val="0"/>
              </a:spcAft>
            </a:pPr>
            <a:endParaRPr lang="en-GB" altLang="en-US" sz="1600" u="sng" dirty="0">
              <a:latin typeface="Arial" panose="020B0604020202020204" pitchFamily="34" charset="0"/>
              <a:cs typeface="Arial" panose="020B0604020202020204" pitchFamily="34" charset="0"/>
            </a:endParaRPr>
          </a:p>
          <a:p>
            <a:pPr defTabSz="914494" eaLnBrk="0" fontAlgn="base" hangingPunct="0">
              <a:spcBef>
                <a:spcPct val="0"/>
              </a:spcBef>
              <a:spcAft>
                <a:spcPct val="0"/>
              </a:spcAft>
            </a:pPr>
            <a:endParaRPr lang="en-GB" altLang="en-US" sz="1600" u="sng" dirty="0">
              <a:latin typeface="Arial" panose="020B0604020202020204" pitchFamily="34" charset="0"/>
              <a:cs typeface="Arial" panose="020B0604020202020204" pitchFamily="34" charset="0"/>
            </a:endParaRPr>
          </a:p>
          <a:p>
            <a:pPr defTabSz="914494" eaLnBrk="0" fontAlgn="base" hangingPunct="0">
              <a:spcBef>
                <a:spcPct val="0"/>
              </a:spcBef>
              <a:spcAft>
                <a:spcPct val="0"/>
              </a:spcAft>
            </a:pPr>
            <a:endParaRPr lang="en-GB" altLang="en-US" sz="1600" u="sng" dirty="0">
              <a:latin typeface="Arial" panose="020B0604020202020204" pitchFamily="34" charset="0"/>
              <a:cs typeface="Arial" panose="020B0604020202020204" pitchFamily="34" charset="0"/>
            </a:endParaRPr>
          </a:p>
          <a:p>
            <a:pPr defTabSz="914494" eaLnBrk="0" fontAlgn="base" hangingPunct="0">
              <a:spcBef>
                <a:spcPct val="0"/>
              </a:spcBef>
              <a:spcAft>
                <a:spcPct val="0"/>
              </a:spcAft>
            </a:pPr>
            <a:endParaRPr lang="en-GB" altLang="en-US" sz="1600" u="sng" dirty="0">
              <a:latin typeface="Arial" panose="020B0604020202020204" pitchFamily="34" charset="0"/>
              <a:cs typeface="Arial" panose="020B0604020202020204" pitchFamily="34" charset="0"/>
            </a:endParaRPr>
          </a:p>
          <a:p>
            <a:pPr defTabSz="914494" eaLnBrk="0" fontAlgn="base" hangingPunct="0">
              <a:spcBef>
                <a:spcPct val="0"/>
              </a:spcBef>
              <a:spcAft>
                <a:spcPct val="0"/>
              </a:spcAft>
            </a:pPr>
            <a:endParaRPr lang="en-GB" altLang="en-US" sz="1600" u="sng" dirty="0">
              <a:latin typeface="Arial" panose="020B0604020202020204" pitchFamily="34" charset="0"/>
              <a:cs typeface="Arial" panose="020B0604020202020204" pitchFamily="34" charset="0"/>
            </a:endParaRPr>
          </a:p>
          <a:p>
            <a:pPr defTabSz="914494" eaLnBrk="0" fontAlgn="base" hangingPunct="0">
              <a:spcBef>
                <a:spcPct val="0"/>
              </a:spcBef>
              <a:spcAft>
                <a:spcPct val="0"/>
              </a:spcAft>
            </a:pPr>
            <a:endParaRPr lang="en-GB" altLang="en-US" sz="1600" u="sng" dirty="0">
              <a:latin typeface="Arial" panose="020B0604020202020204" pitchFamily="34" charset="0"/>
              <a:cs typeface="Arial" panose="020B0604020202020204" pitchFamily="34" charset="0"/>
            </a:endParaRPr>
          </a:p>
          <a:p>
            <a:pPr defTabSz="914494" eaLnBrk="0" fontAlgn="base" hangingPunct="0">
              <a:spcBef>
                <a:spcPct val="0"/>
              </a:spcBef>
              <a:spcAft>
                <a:spcPct val="0"/>
              </a:spcAft>
            </a:pPr>
            <a:endParaRPr lang="en-GB" altLang="en-US" sz="1600" u="sng" dirty="0">
              <a:latin typeface="Arial" panose="020B0604020202020204" pitchFamily="34" charset="0"/>
              <a:cs typeface="Arial" panose="020B0604020202020204" pitchFamily="34" charset="0"/>
            </a:endParaRPr>
          </a:p>
          <a:p>
            <a:pPr defTabSz="914494" eaLnBrk="0" fontAlgn="base" hangingPunct="0">
              <a:spcBef>
                <a:spcPct val="0"/>
              </a:spcBef>
              <a:spcAft>
                <a:spcPct val="0"/>
              </a:spcAft>
            </a:pPr>
            <a:endParaRPr lang="en-GB" altLang="en-US" sz="400" dirty="0"/>
          </a:p>
          <a:p>
            <a:pPr defTabSz="914494" eaLnBrk="0" fontAlgn="base" hangingPunct="0">
              <a:spcBef>
                <a:spcPct val="0"/>
              </a:spcBef>
              <a:spcAft>
                <a:spcPct val="0"/>
              </a:spcAft>
            </a:pPr>
            <a:endParaRPr lang="en-GB" altLang="en-US" sz="1100" dirty="0">
              <a:latin typeface="Arial" panose="020B0604020202020204" pitchFamily="34" charset="0"/>
              <a:ea typeface="Times New Roman" panose="02020603050405020304" pitchFamily="18" charset="0"/>
              <a:cs typeface="Arial" panose="020B0604020202020204" pitchFamily="34" charset="0"/>
            </a:endParaRPr>
          </a:p>
          <a:p>
            <a:pPr defTabSz="914494" eaLnBrk="0" fontAlgn="base" hangingPunct="0">
              <a:spcBef>
                <a:spcPct val="0"/>
              </a:spcBef>
              <a:spcAft>
                <a:spcPct val="0"/>
              </a:spcAft>
            </a:pPr>
            <a:endParaRPr lang="en-GB" altLang="en-US" sz="1100" dirty="0">
              <a:latin typeface="Arial" panose="020B0604020202020204" pitchFamily="34" charset="0"/>
              <a:ea typeface="Times New Roman" panose="02020603050405020304" pitchFamily="18" charset="0"/>
              <a:cs typeface="Arial" panose="020B0604020202020204" pitchFamily="34" charset="0"/>
            </a:endParaRPr>
          </a:p>
          <a:p>
            <a:pPr defTabSz="914494" eaLnBrk="0" fontAlgn="base" hangingPunct="0">
              <a:spcBef>
                <a:spcPct val="0"/>
              </a:spcBef>
              <a:spcAft>
                <a:spcPct val="0"/>
              </a:spcAft>
            </a:pPr>
            <a:endParaRPr lang="en-GB" altLang="en-US" sz="1100" dirty="0">
              <a:latin typeface="Arial" panose="020B0604020202020204" pitchFamily="34" charset="0"/>
              <a:ea typeface="Times New Roman" panose="02020603050405020304" pitchFamily="18" charset="0"/>
              <a:cs typeface="Arial" panose="020B0604020202020204" pitchFamily="34" charset="0"/>
            </a:endParaRPr>
          </a:p>
          <a:p>
            <a:pPr defTabSz="914494" eaLnBrk="0" fontAlgn="base" hangingPunct="0">
              <a:spcBef>
                <a:spcPct val="0"/>
              </a:spcBef>
              <a:spcAft>
                <a:spcPct val="0"/>
              </a:spcAft>
            </a:pPr>
            <a:r>
              <a:rPr lang="en-GB" altLang="en-US" sz="1100" dirty="0">
                <a:latin typeface="Arial" panose="020B0604020202020204" pitchFamily="34" charset="0"/>
                <a:ea typeface="Times New Roman" panose="02020603050405020304" pitchFamily="18" charset="0"/>
                <a:cs typeface="Arial" panose="020B0604020202020204" pitchFamily="34" charset="0"/>
              </a:rPr>
              <a:t>The wearing of correct school uniform is considered to be an important part in establishing a sense of community </a:t>
            </a:r>
          </a:p>
          <a:p>
            <a:pPr defTabSz="914494" eaLnBrk="0" fontAlgn="base" hangingPunct="0">
              <a:spcBef>
                <a:spcPct val="0"/>
              </a:spcBef>
              <a:spcAft>
                <a:spcPct val="0"/>
              </a:spcAft>
            </a:pPr>
            <a:r>
              <a:rPr lang="en-GB" altLang="en-US" sz="1100" dirty="0">
                <a:latin typeface="Arial" panose="020B0604020202020204" pitchFamily="34" charset="0"/>
                <a:ea typeface="Times New Roman" panose="02020603050405020304" pitchFamily="18" charset="0"/>
                <a:cs typeface="Arial" panose="020B0604020202020204" pitchFamily="34" charset="0"/>
              </a:rPr>
              <a:t>and standards in school.  Children are encouraged to take pride in wearing appropriate uniform, including PE kit.</a:t>
            </a:r>
          </a:p>
          <a:p>
            <a:pPr defTabSz="914494" eaLnBrk="0" fontAlgn="base" hangingPunct="0">
              <a:spcBef>
                <a:spcPct val="0"/>
              </a:spcBef>
              <a:spcAft>
                <a:spcPct val="0"/>
              </a:spcAft>
            </a:pPr>
            <a:endParaRPr lang="en-GB" altLang="en-US" sz="400" dirty="0"/>
          </a:p>
          <a:p>
            <a:pPr defTabSz="914494" eaLnBrk="0" fontAlgn="base" hangingPunct="0">
              <a:spcBef>
                <a:spcPct val="0"/>
              </a:spcBef>
              <a:spcAft>
                <a:spcPct val="0"/>
              </a:spcAft>
            </a:pPr>
            <a:r>
              <a:rPr lang="en-GB" altLang="en-US" sz="1100" b="1" u="sng" dirty="0">
                <a:latin typeface="Arial" panose="020B0604020202020204" pitchFamily="34" charset="0"/>
                <a:ea typeface="Times New Roman" panose="02020603050405020304" pitchFamily="18" charset="0"/>
                <a:cs typeface="Arial" panose="020B0604020202020204" pitchFamily="34" charset="0"/>
              </a:rPr>
              <a:t>Hair and Accessories</a:t>
            </a:r>
            <a:endParaRPr lang="en-GB" altLang="en-US" sz="400" dirty="0"/>
          </a:p>
          <a:p>
            <a:pPr defTabSz="914494" eaLnBrk="0" fontAlgn="base" hangingPunct="0">
              <a:spcBef>
                <a:spcPct val="0"/>
              </a:spcBef>
              <a:spcAft>
                <a:spcPct val="0"/>
              </a:spcAft>
            </a:pPr>
            <a:r>
              <a:rPr lang="en-GB" altLang="en-US" sz="1100" dirty="0">
                <a:latin typeface="Arial" panose="020B0604020202020204" pitchFamily="34" charset="0"/>
                <a:ea typeface="Times New Roman" panose="02020603050405020304" pitchFamily="18" charset="0"/>
                <a:cs typeface="Arial" panose="020B0604020202020204" pitchFamily="34" charset="0"/>
              </a:rPr>
              <a:t>Hair should be conventionally cut with no visible lines and should be an appropriate length (not shaven or </a:t>
            </a:r>
          </a:p>
          <a:p>
            <a:pPr defTabSz="914494" eaLnBrk="0" fontAlgn="base" hangingPunct="0">
              <a:spcBef>
                <a:spcPct val="0"/>
              </a:spcBef>
              <a:spcAft>
                <a:spcPct val="0"/>
              </a:spcAft>
            </a:pPr>
            <a:r>
              <a:rPr lang="en-GB" altLang="en-US" sz="1100" dirty="0">
                <a:latin typeface="Arial" panose="020B0604020202020204" pitchFamily="34" charset="0"/>
                <a:ea typeface="Times New Roman" panose="02020603050405020304" pitchFamily="18" charset="0"/>
                <a:cs typeface="Arial" panose="020B0604020202020204" pitchFamily="34" charset="0"/>
              </a:rPr>
              <a:t>less than grade 2).  </a:t>
            </a:r>
            <a:endParaRPr lang="en-GB" altLang="en-US" sz="400" dirty="0"/>
          </a:p>
          <a:p>
            <a:pPr defTabSz="914494" eaLnBrk="0" fontAlgn="base" hangingPunct="0">
              <a:spcBef>
                <a:spcPct val="0"/>
              </a:spcBef>
              <a:spcAft>
                <a:spcPct val="0"/>
              </a:spcAft>
            </a:pPr>
            <a:r>
              <a:rPr lang="en-GB" altLang="en-US" sz="1100" dirty="0">
                <a:latin typeface="Arial" panose="020B0604020202020204" pitchFamily="34" charset="0"/>
                <a:ea typeface="Times New Roman" panose="02020603050405020304" pitchFamily="18" charset="0"/>
                <a:cs typeface="Arial" panose="020B0604020202020204" pitchFamily="34" charset="0"/>
              </a:rPr>
              <a:t>Shoulder length hair should be tied back at all times using a navy bow or plain bobble in the school colours </a:t>
            </a:r>
          </a:p>
          <a:p>
            <a:pPr defTabSz="914494" eaLnBrk="0" fontAlgn="base" hangingPunct="0">
              <a:spcBef>
                <a:spcPct val="0"/>
              </a:spcBef>
              <a:spcAft>
                <a:spcPct val="0"/>
              </a:spcAft>
            </a:pPr>
            <a:r>
              <a:rPr lang="en-GB" altLang="en-US" sz="1100" dirty="0">
                <a:latin typeface="Arial" panose="020B0604020202020204" pitchFamily="34" charset="0"/>
                <a:ea typeface="Times New Roman" panose="02020603050405020304" pitchFamily="18" charset="0"/>
                <a:cs typeface="Arial" panose="020B0604020202020204" pitchFamily="34" charset="0"/>
              </a:rPr>
              <a:t>(navy and white) or black.</a:t>
            </a:r>
            <a:endParaRPr lang="en-GB" altLang="en-US" sz="400" dirty="0"/>
          </a:p>
          <a:p>
            <a:pPr defTabSz="914494" eaLnBrk="0" fontAlgn="base" hangingPunct="0">
              <a:spcBef>
                <a:spcPct val="0"/>
              </a:spcBef>
              <a:spcAft>
                <a:spcPct val="0"/>
              </a:spcAft>
            </a:pPr>
            <a:r>
              <a:rPr lang="en-GB" altLang="en-US" sz="1100" dirty="0">
                <a:latin typeface="Arial" panose="020B0604020202020204" pitchFamily="34" charset="0"/>
                <a:ea typeface="Times New Roman" panose="02020603050405020304" pitchFamily="18" charset="0"/>
                <a:cs typeface="Arial" panose="020B0604020202020204" pitchFamily="34" charset="0"/>
              </a:rPr>
              <a:t>Highlights/Lowlights and any additional hairpieces (eg braids/hair tinsel) are not permitted.</a:t>
            </a:r>
            <a:endParaRPr lang="en-GB" altLang="en-US" sz="400" dirty="0"/>
          </a:p>
          <a:p>
            <a:pPr defTabSz="914494" eaLnBrk="0" fontAlgn="base" hangingPunct="0">
              <a:spcBef>
                <a:spcPct val="0"/>
              </a:spcBef>
              <a:spcAft>
                <a:spcPct val="0"/>
              </a:spcAft>
            </a:pPr>
            <a:r>
              <a:rPr lang="en-GB" altLang="en-US" sz="1100" dirty="0">
                <a:latin typeface="Arial" panose="020B0604020202020204" pitchFamily="34" charset="0"/>
                <a:ea typeface="Times New Roman" panose="02020603050405020304" pitchFamily="18" charset="0"/>
                <a:cs typeface="Arial" panose="020B0604020202020204" pitchFamily="34" charset="0"/>
              </a:rPr>
              <a:t>A small bow or hair bands may be worn but these must be in school colours (navy and white).</a:t>
            </a:r>
          </a:p>
          <a:p>
            <a:pPr defTabSz="914494" eaLnBrk="0" fontAlgn="base" hangingPunct="0">
              <a:spcBef>
                <a:spcPct val="0"/>
              </a:spcBef>
              <a:spcAft>
                <a:spcPct val="0"/>
              </a:spcAft>
            </a:pPr>
            <a:endParaRPr lang="en-GB" altLang="en-US" sz="400" dirty="0"/>
          </a:p>
          <a:p>
            <a:pPr defTabSz="914494" eaLnBrk="0" fontAlgn="base" hangingPunct="0">
              <a:spcBef>
                <a:spcPct val="0"/>
              </a:spcBef>
              <a:spcAft>
                <a:spcPct val="0"/>
              </a:spcAft>
            </a:pPr>
            <a:r>
              <a:rPr lang="en-GB" altLang="en-US" sz="1100" b="1" u="sng" dirty="0">
                <a:latin typeface="Arial" panose="020B0604020202020204" pitchFamily="34" charset="0"/>
                <a:ea typeface="Times New Roman" panose="02020603050405020304" pitchFamily="18" charset="0"/>
                <a:cs typeface="Arial" panose="020B0604020202020204" pitchFamily="34" charset="0"/>
              </a:rPr>
              <a:t>Tattoos, Make up and Nail Varnish</a:t>
            </a:r>
            <a:endParaRPr lang="en-GB" altLang="en-US" sz="400" dirty="0"/>
          </a:p>
          <a:p>
            <a:pPr defTabSz="914494" eaLnBrk="0" fontAlgn="base" hangingPunct="0">
              <a:spcBef>
                <a:spcPct val="0"/>
              </a:spcBef>
              <a:spcAft>
                <a:spcPct val="0"/>
              </a:spcAft>
            </a:pPr>
            <a:r>
              <a:rPr lang="en-GB" altLang="en-US" sz="1100" dirty="0">
                <a:latin typeface="Arial" panose="020B0604020202020204" pitchFamily="34" charset="0"/>
                <a:ea typeface="Times New Roman" panose="02020603050405020304" pitchFamily="18" charset="0"/>
                <a:cs typeface="Arial" panose="020B0604020202020204" pitchFamily="34" charset="0"/>
              </a:rPr>
              <a:t>Temporary transfer tattoos, make up and nail varnish are not allowed.</a:t>
            </a:r>
          </a:p>
          <a:p>
            <a:pPr defTabSz="914494" eaLnBrk="0" fontAlgn="base" hangingPunct="0">
              <a:spcBef>
                <a:spcPct val="0"/>
              </a:spcBef>
              <a:spcAft>
                <a:spcPct val="0"/>
              </a:spcAft>
            </a:pPr>
            <a:endParaRPr lang="en-GB" altLang="en-US" sz="400" dirty="0"/>
          </a:p>
          <a:p>
            <a:pPr defTabSz="914494" eaLnBrk="0" fontAlgn="base" hangingPunct="0">
              <a:spcBef>
                <a:spcPct val="0"/>
              </a:spcBef>
              <a:spcAft>
                <a:spcPct val="0"/>
              </a:spcAft>
            </a:pPr>
            <a:r>
              <a:rPr lang="en-GB" altLang="en-US" sz="1100" b="1" u="sng" dirty="0">
                <a:latin typeface="Arial" panose="020B0604020202020204" pitchFamily="34" charset="0"/>
                <a:ea typeface="Times New Roman" panose="02020603050405020304" pitchFamily="18" charset="0"/>
                <a:cs typeface="Arial" panose="020B0604020202020204" pitchFamily="34" charset="0"/>
              </a:rPr>
              <a:t>Jewellery</a:t>
            </a:r>
            <a:endParaRPr lang="en-GB" altLang="en-US" sz="400" dirty="0"/>
          </a:p>
          <a:p>
            <a:pPr defTabSz="914494" eaLnBrk="0" fontAlgn="base" hangingPunct="0">
              <a:spcBef>
                <a:spcPct val="0"/>
              </a:spcBef>
              <a:spcAft>
                <a:spcPct val="0"/>
              </a:spcAft>
            </a:pPr>
            <a:r>
              <a:rPr lang="en-GB" altLang="en-US" sz="1100" dirty="0">
                <a:latin typeface="Arial" panose="020B0604020202020204" pitchFamily="34" charset="0"/>
                <a:ea typeface="Times New Roman" panose="02020603050405020304" pitchFamily="18" charset="0"/>
                <a:cs typeface="Arial" panose="020B0604020202020204" pitchFamily="34" charset="0"/>
              </a:rPr>
              <a:t>In the interest of Health and Safety, jewellery must not be worn. This includes earrings, which are not permitted </a:t>
            </a:r>
          </a:p>
          <a:p>
            <a:pPr defTabSz="914494" eaLnBrk="0" fontAlgn="base" hangingPunct="0">
              <a:spcBef>
                <a:spcPct val="0"/>
              </a:spcBef>
              <a:spcAft>
                <a:spcPct val="0"/>
              </a:spcAft>
            </a:pPr>
            <a:r>
              <a:rPr lang="en-GB" altLang="en-US" sz="1100" dirty="0">
                <a:latin typeface="Arial" panose="020B0604020202020204" pitchFamily="34" charset="0"/>
                <a:ea typeface="Times New Roman" panose="02020603050405020304" pitchFamily="18" charset="0"/>
                <a:cs typeface="Arial" panose="020B0604020202020204" pitchFamily="34" charset="0"/>
              </a:rPr>
              <a:t>even if covered with a plaster.</a:t>
            </a:r>
            <a:endParaRPr lang="en-GB" altLang="en-US" sz="400" dirty="0"/>
          </a:p>
          <a:p>
            <a:pPr defTabSz="914494" eaLnBrk="0" fontAlgn="base" hangingPunct="0">
              <a:spcBef>
                <a:spcPct val="0"/>
              </a:spcBef>
              <a:spcAft>
                <a:spcPct val="0"/>
              </a:spcAft>
            </a:pPr>
            <a:endParaRPr lang="en-GB" altLang="en-US" dirty="0">
              <a:latin typeface="Arial" panose="020B0604020202020204" pitchFamily="34" charset="0"/>
            </a:endParaRPr>
          </a:p>
        </p:txBody>
      </p:sp>
    </p:spTree>
    <p:extLst>
      <p:ext uri="{BB962C8B-B14F-4D97-AF65-F5344CB8AC3E}">
        <p14:creationId xmlns:p14="http://schemas.microsoft.com/office/powerpoint/2010/main" val="180152063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35863</TotalTime>
  <Words>2769</Words>
  <Application>Microsoft Office PowerPoint</Application>
  <PresentationFormat>Custom</PresentationFormat>
  <Paragraphs>329</Paragraphs>
  <Slides>11</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11</vt:i4>
      </vt:variant>
    </vt:vector>
  </HeadingPairs>
  <TitlesOfParts>
    <vt:vector size="21" baseType="lpstr">
      <vt:lpstr>Arial</vt:lpstr>
      <vt:lpstr>Arial Black</vt:lpstr>
      <vt:lpstr>Barlow</vt:lpstr>
      <vt:lpstr>Calibri</vt:lpstr>
      <vt:lpstr>Calibri Light</vt:lpstr>
      <vt:lpstr>fontbold</vt:lpstr>
      <vt:lpstr>Segoe UI Emoji</vt:lpstr>
      <vt:lpstr>Symbol</vt:lpstr>
      <vt:lpstr>Times New Roman</vt:lpstr>
      <vt:lpstr>Office Theme</vt:lpstr>
      <vt:lpstr>PowerPoint Presentation</vt:lpstr>
      <vt:lpstr>PowerPoint Presentation</vt:lpstr>
      <vt:lpstr>PowerPoint Presentation</vt:lpstr>
      <vt:lpstr>Terms Dates 2025/2026</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Bradley Moore</dc:creator>
  <cp:lastModifiedBy>St John The Evangelist Office</cp:lastModifiedBy>
  <cp:revision>299</cp:revision>
  <cp:lastPrinted>2023-10-31T14:07:05Z</cp:lastPrinted>
  <dcterms:created xsi:type="dcterms:W3CDTF">2023-10-31T14:02:38Z</dcterms:created>
  <dcterms:modified xsi:type="dcterms:W3CDTF">2026-05-01T14:06:22Z</dcterms:modified>
</cp:coreProperties>
</file>