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274" r:id="rId2"/>
    <p:sldId id="259" r:id="rId3"/>
    <p:sldId id="266" r:id="rId4"/>
    <p:sldId id="262" r:id="rId5"/>
    <p:sldId id="267" r:id="rId6"/>
    <p:sldId id="272" r:id="rId7"/>
    <p:sldId id="273" r:id="rId8"/>
    <p:sldId id="270" r:id="rId9"/>
    <p:sldId id="271" r:id="rId10"/>
    <p:sldId id="261" r:id="rId11"/>
    <p:sldId id="269" r:id="rId12"/>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1" userDrawn="1">
          <p15:clr>
            <a:srgbClr val="A4A3A4"/>
          </p15:clr>
        </p15:guide>
        <p15:guide id="2" pos="3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52A0"/>
    <a:srgbClr val="001F5B"/>
    <a:srgbClr val="B9233E"/>
    <a:srgbClr val="202F4B"/>
    <a:srgbClr val="FFE3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93"/>
    <p:restoredTop sz="94677"/>
  </p:normalViewPr>
  <p:slideViewPr>
    <p:cSldViewPr snapToGrid="0">
      <p:cViewPr varScale="1">
        <p:scale>
          <a:sx n="70" d="100"/>
          <a:sy n="70" d="100"/>
        </p:scale>
        <p:origin x="3696" y="-156"/>
      </p:cViewPr>
      <p:guideLst>
        <p:guide orient="horz" pos="351"/>
        <p:guide pos="317"/>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1EE6AF-D436-48C6-AB24-DEE3A35A1A23}" type="datetimeFigureOut">
              <a:rPr lang="en-GB" smtClean="0"/>
              <a:t>06/03/2026</a:t>
            </a:fld>
            <a:endParaRPr lang="en-GB" dirty="0"/>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D556E2-02CA-40C1-B0CA-76EE20D5AD75}" type="slidenum">
              <a:rPr lang="en-GB" smtClean="0"/>
              <a:t>‹#›</a:t>
            </a:fld>
            <a:endParaRPr lang="en-GB" dirty="0"/>
          </a:p>
        </p:txBody>
      </p:sp>
    </p:spTree>
    <p:extLst>
      <p:ext uri="{BB962C8B-B14F-4D97-AF65-F5344CB8AC3E}">
        <p14:creationId xmlns:p14="http://schemas.microsoft.com/office/powerpoint/2010/main" val="37524256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F3C038A-337E-C710-C8D9-37BCCCA9C992}"/>
              </a:ext>
            </a:extLst>
          </p:cNvPr>
          <p:cNvSpPr/>
          <p:nvPr userDrawn="1"/>
        </p:nvSpPr>
        <p:spPr>
          <a:xfrm>
            <a:off x="2" y="2"/>
            <a:ext cx="7559675" cy="10691813"/>
          </a:xfrm>
          <a:prstGeom prst="rect">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Graphic 8">
            <a:extLst>
              <a:ext uri="{FF2B5EF4-FFF2-40B4-BE49-F238E27FC236}">
                <a16:creationId xmlns:a16="http://schemas.microsoft.com/office/drawing/2014/main" id="{5A536ABC-E3CB-C681-FECF-4FE501CB6CC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676568" y="7343962"/>
            <a:ext cx="24912810" cy="5610139"/>
          </a:xfrm>
          <a:prstGeom prst="rect">
            <a:avLst/>
          </a:prstGeom>
        </p:spPr>
      </p:pic>
      <p:sp>
        <p:nvSpPr>
          <p:cNvPr id="6" name="Text Placeholder 7">
            <a:extLst>
              <a:ext uri="{FF2B5EF4-FFF2-40B4-BE49-F238E27FC236}">
                <a16:creationId xmlns:a16="http://schemas.microsoft.com/office/drawing/2014/main" id="{84178B1A-E209-F6E0-C447-E2DA6D72C46D}"/>
              </a:ext>
            </a:extLst>
          </p:cNvPr>
          <p:cNvSpPr>
            <a:spLocks noGrp="1"/>
          </p:cNvSpPr>
          <p:nvPr>
            <p:ph type="body" sz="quarter" idx="13" hasCustomPrompt="1"/>
          </p:nvPr>
        </p:nvSpPr>
        <p:spPr>
          <a:xfrm>
            <a:off x="628933" y="6470996"/>
            <a:ext cx="6301813" cy="609213"/>
          </a:xfrm>
        </p:spPr>
        <p:txBody>
          <a:bodyPr>
            <a:normAutofit/>
          </a:bodyPr>
          <a:lstStyle>
            <a:lvl1pPr marL="0" indent="0" algn="ctr">
              <a:buNone/>
              <a:defRPr sz="4000" b="1" i="0">
                <a:solidFill>
                  <a:schemeClr val="bg1"/>
                </a:solidFill>
                <a:latin typeface="Barlow" pitchFamily="2" charset="77"/>
              </a:defRPr>
            </a:lvl1pPr>
          </a:lstStyle>
          <a:p>
            <a:pPr lvl="0"/>
            <a:r>
              <a:rPr lang="en-US" dirty="0"/>
              <a:t>School name</a:t>
            </a:r>
          </a:p>
        </p:txBody>
      </p:sp>
      <p:sp>
        <p:nvSpPr>
          <p:cNvPr id="7" name="Text Placeholder 7">
            <a:extLst>
              <a:ext uri="{FF2B5EF4-FFF2-40B4-BE49-F238E27FC236}">
                <a16:creationId xmlns:a16="http://schemas.microsoft.com/office/drawing/2014/main" id="{CD3AD5D6-43D8-EEBA-D844-B03B17345B35}"/>
              </a:ext>
            </a:extLst>
          </p:cNvPr>
          <p:cNvSpPr>
            <a:spLocks noGrp="1"/>
          </p:cNvSpPr>
          <p:nvPr>
            <p:ph type="body" sz="quarter" idx="14" hasCustomPrompt="1"/>
          </p:nvPr>
        </p:nvSpPr>
        <p:spPr>
          <a:xfrm>
            <a:off x="628932" y="7122074"/>
            <a:ext cx="6301813" cy="1623310"/>
          </a:xfrm>
        </p:spPr>
        <p:txBody>
          <a:bodyPr>
            <a:normAutofit/>
          </a:bodyPr>
          <a:lstStyle>
            <a:lvl1pPr marL="0" indent="0" algn="ctr">
              <a:buNone/>
              <a:defRPr sz="4000" b="1" i="0">
                <a:solidFill>
                  <a:srgbClr val="B9233E"/>
                </a:solidFill>
                <a:latin typeface="Barlow" pitchFamily="2" charset="77"/>
              </a:defRPr>
            </a:lvl1pPr>
          </a:lstStyle>
          <a:p>
            <a:pPr lvl="0"/>
            <a:r>
              <a:rPr lang="en-US" dirty="0"/>
              <a:t>(month) (year) </a:t>
            </a:r>
            <a:br>
              <a:rPr lang="en-US" dirty="0"/>
            </a:br>
            <a:r>
              <a:rPr lang="en-US" dirty="0"/>
              <a:t>Newsletter</a:t>
            </a:r>
          </a:p>
        </p:txBody>
      </p:sp>
      <p:pic>
        <p:nvPicPr>
          <p:cNvPr id="11" name="Picture 10" descr="A circle with colorful hand prints around a heart&#10;&#10;Description automatically generated">
            <a:extLst>
              <a:ext uri="{FF2B5EF4-FFF2-40B4-BE49-F238E27FC236}">
                <a16:creationId xmlns:a16="http://schemas.microsoft.com/office/drawing/2014/main" id="{18DCF35A-ED3F-5823-8208-F37FB788ABE7}"/>
              </a:ext>
            </a:extLst>
          </p:cNvPr>
          <p:cNvPicPr>
            <a:picLocks noChangeAspect="1"/>
          </p:cNvPicPr>
          <p:nvPr userDrawn="1"/>
        </p:nvPicPr>
        <p:blipFill>
          <a:blip r:embed="rId4"/>
          <a:stretch>
            <a:fillRect/>
          </a:stretch>
        </p:blipFill>
        <p:spPr>
          <a:xfrm>
            <a:off x="3779838" y="9013058"/>
            <a:ext cx="816618" cy="816618"/>
          </a:xfrm>
          <a:prstGeom prst="rect">
            <a:avLst/>
          </a:prstGeom>
        </p:spPr>
      </p:pic>
      <p:pic>
        <p:nvPicPr>
          <p:cNvPr id="14" name="Picture 13" descr="A gold and red coat of arms&#10;&#10;Description automatically generated">
            <a:extLst>
              <a:ext uri="{FF2B5EF4-FFF2-40B4-BE49-F238E27FC236}">
                <a16:creationId xmlns:a16="http://schemas.microsoft.com/office/drawing/2014/main" id="{669927EF-89CF-2A1A-71AE-E530C0E9D308}"/>
              </a:ext>
            </a:extLst>
          </p:cNvPr>
          <p:cNvPicPr>
            <a:picLocks noChangeAspect="1"/>
          </p:cNvPicPr>
          <p:nvPr userDrawn="1"/>
        </p:nvPicPr>
        <p:blipFill>
          <a:blip r:embed="rId5"/>
          <a:stretch>
            <a:fillRect/>
          </a:stretch>
        </p:blipFill>
        <p:spPr>
          <a:xfrm>
            <a:off x="3002653" y="8928928"/>
            <a:ext cx="530136" cy="981521"/>
          </a:xfrm>
          <a:prstGeom prst="rect">
            <a:avLst/>
          </a:prstGeom>
        </p:spPr>
      </p:pic>
      <p:pic>
        <p:nvPicPr>
          <p:cNvPr id="3" name="Picture 2" descr="A logo of a bird and a cross&#10;&#10;Description automatically generated">
            <a:extLst>
              <a:ext uri="{FF2B5EF4-FFF2-40B4-BE49-F238E27FC236}">
                <a16:creationId xmlns:a16="http://schemas.microsoft.com/office/drawing/2014/main" id="{677FCD44-E095-F43C-C68B-0199C303CC7C}"/>
              </a:ext>
            </a:extLst>
          </p:cNvPr>
          <p:cNvPicPr>
            <a:picLocks noChangeAspect="1"/>
          </p:cNvPicPr>
          <p:nvPr userDrawn="1"/>
        </p:nvPicPr>
        <p:blipFill>
          <a:blip r:embed="rId6"/>
          <a:stretch>
            <a:fillRect/>
          </a:stretch>
        </p:blipFill>
        <p:spPr>
          <a:xfrm>
            <a:off x="2" y="-479465"/>
            <a:ext cx="7559675" cy="7559674"/>
          </a:xfrm>
          <a:prstGeom prst="rect">
            <a:avLst/>
          </a:prstGeom>
        </p:spPr>
      </p:pic>
    </p:spTree>
    <p:extLst>
      <p:ext uri="{BB962C8B-B14F-4D97-AF65-F5344CB8AC3E}">
        <p14:creationId xmlns:p14="http://schemas.microsoft.com/office/powerpoint/2010/main" val="2595441039"/>
      </p:ext>
    </p:extLst>
  </p:cSld>
  <p:clrMapOvr>
    <a:masterClrMapping/>
  </p:clrMapOvr>
  <p:extLst>
    <p:ext uri="{DCECCB84-F9BA-43D5-87BE-67443E8EF086}">
      <p15:sldGuideLst xmlns:p15="http://schemas.microsoft.com/office/powerpoint/2012/main">
        <p15:guide id="1" orient="horz" pos="4592" userDrawn="1">
          <p15:clr>
            <a:srgbClr val="FBAE40"/>
          </p15:clr>
        </p15:guide>
        <p15:guide id="2" pos="27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2" name="Graphic 31">
            <a:extLst>
              <a:ext uri="{FF2B5EF4-FFF2-40B4-BE49-F238E27FC236}">
                <a16:creationId xmlns:a16="http://schemas.microsoft.com/office/drawing/2014/main" id="{D681066C-82AD-17EB-8E37-67CA5CF4805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745958" y="-1182012"/>
            <a:ext cx="15073278" cy="3394364"/>
          </a:xfrm>
          <a:prstGeom prst="rect">
            <a:avLst/>
          </a:prstGeom>
        </p:spPr>
      </p:pic>
      <p:pic>
        <p:nvPicPr>
          <p:cNvPr id="31" name="Graphic 30">
            <a:extLst>
              <a:ext uri="{FF2B5EF4-FFF2-40B4-BE49-F238E27FC236}">
                <a16:creationId xmlns:a16="http://schemas.microsoft.com/office/drawing/2014/main" id="{5610D2F5-7E49-69EA-2C9C-75A925702F6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45082" y="7694628"/>
            <a:ext cx="17797438" cy="4007822"/>
          </a:xfrm>
          <a:prstGeom prst="rect">
            <a:avLst/>
          </a:prstGeom>
        </p:spPr>
      </p:pic>
      <p:sp>
        <p:nvSpPr>
          <p:cNvPr id="9" name="Picture Placeholder 9">
            <a:extLst>
              <a:ext uri="{FF2B5EF4-FFF2-40B4-BE49-F238E27FC236}">
                <a16:creationId xmlns:a16="http://schemas.microsoft.com/office/drawing/2014/main" id="{E3770F14-C85D-81B7-F4B8-19E55581C176}"/>
              </a:ext>
            </a:extLst>
          </p:cNvPr>
          <p:cNvSpPr>
            <a:spLocks noGrp="1"/>
          </p:cNvSpPr>
          <p:nvPr>
            <p:ph type="pic" sz="quarter" idx="11"/>
          </p:nvPr>
        </p:nvSpPr>
        <p:spPr>
          <a:xfrm>
            <a:off x="626381" y="648465"/>
            <a:ext cx="6329364" cy="4430850"/>
          </a:xfrm>
        </p:spPr>
        <p:txBody>
          <a:bodyPr/>
          <a:lstStyle>
            <a:lvl1pPr marL="0" indent="0">
              <a:buNone/>
              <a:defRPr/>
            </a:lvl1pPr>
          </a:lstStyle>
          <a:p>
            <a:endParaRPr lang="en-US" dirty="0"/>
          </a:p>
        </p:txBody>
      </p:sp>
      <p:sp>
        <p:nvSpPr>
          <p:cNvPr id="13" name="Rounded Rectangle 12">
            <a:extLst>
              <a:ext uri="{FF2B5EF4-FFF2-40B4-BE49-F238E27FC236}">
                <a16:creationId xmlns:a16="http://schemas.microsoft.com/office/drawing/2014/main" id="{C727EE0F-0411-0F05-4827-935FA51CF5C9}"/>
              </a:ext>
            </a:extLst>
          </p:cNvPr>
          <p:cNvSpPr/>
          <p:nvPr userDrawn="1"/>
        </p:nvSpPr>
        <p:spPr>
          <a:xfrm>
            <a:off x="626382" y="5345908"/>
            <a:ext cx="6329365" cy="4697442"/>
          </a:xfrm>
          <a:prstGeom prst="roundRect">
            <a:avLst>
              <a:gd name="adj" fmla="val 3458"/>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Text Placeholder 7">
            <a:extLst>
              <a:ext uri="{FF2B5EF4-FFF2-40B4-BE49-F238E27FC236}">
                <a16:creationId xmlns:a16="http://schemas.microsoft.com/office/drawing/2014/main" id="{3017CEA4-4CBB-1D6E-F614-BEFAEBC53560}"/>
              </a:ext>
            </a:extLst>
          </p:cNvPr>
          <p:cNvSpPr>
            <a:spLocks noGrp="1"/>
          </p:cNvSpPr>
          <p:nvPr>
            <p:ph type="body" sz="quarter" idx="10" hasCustomPrompt="1"/>
          </p:nvPr>
        </p:nvSpPr>
        <p:spPr>
          <a:xfrm>
            <a:off x="805546" y="6138523"/>
            <a:ext cx="2819399" cy="3734821"/>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5" name="Text Placeholder 7">
            <a:extLst>
              <a:ext uri="{FF2B5EF4-FFF2-40B4-BE49-F238E27FC236}">
                <a16:creationId xmlns:a16="http://schemas.microsoft.com/office/drawing/2014/main" id="{81DBEDCE-1C20-E284-34B0-EBF3CEA1C7E1}"/>
              </a:ext>
            </a:extLst>
          </p:cNvPr>
          <p:cNvSpPr>
            <a:spLocks noGrp="1"/>
          </p:cNvSpPr>
          <p:nvPr>
            <p:ph type="body" sz="quarter" idx="12" hasCustomPrompt="1"/>
          </p:nvPr>
        </p:nvSpPr>
        <p:spPr>
          <a:xfrm>
            <a:off x="3929746" y="5519058"/>
            <a:ext cx="2819399" cy="4354287"/>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6" name="Text Placeholder 7">
            <a:extLst>
              <a:ext uri="{FF2B5EF4-FFF2-40B4-BE49-F238E27FC236}">
                <a16:creationId xmlns:a16="http://schemas.microsoft.com/office/drawing/2014/main" id="{71181FC4-E831-A8FF-20D9-3162C7C41167}"/>
              </a:ext>
            </a:extLst>
          </p:cNvPr>
          <p:cNvSpPr>
            <a:spLocks noGrp="1"/>
          </p:cNvSpPr>
          <p:nvPr>
            <p:ph type="body" sz="quarter" idx="13" hasCustomPrompt="1"/>
          </p:nvPr>
        </p:nvSpPr>
        <p:spPr>
          <a:xfrm>
            <a:off x="805545" y="5529943"/>
            <a:ext cx="2819399"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Tree>
    <p:extLst>
      <p:ext uri="{BB962C8B-B14F-4D97-AF65-F5344CB8AC3E}">
        <p14:creationId xmlns:p14="http://schemas.microsoft.com/office/powerpoint/2010/main" val="1472931588"/>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633DABEE-018C-8424-C5E1-87FB2C4B6E1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25747" y="8904961"/>
            <a:ext cx="13522102" cy="3045055"/>
          </a:xfrm>
          <a:prstGeom prst="rect">
            <a:avLst/>
          </a:prstGeom>
        </p:spPr>
      </p:pic>
      <p:sp>
        <p:nvSpPr>
          <p:cNvPr id="21" name="Rounded Rectangle 20">
            <a:extLst>
              <a:ext uri="{FF2B5EF4-FFF2-40B4-BE49-F238E27FC236}">
                <a16:creationId xmlns:a16="http://schemas.microsoft.com/office/drawing/2014/main" id="{57139E60-35CD-4692-16E1-B280749DA817}"/>
              </a:ext>
            </a:extLst>
          </p:cNvPr>
          <p:cNvSpPr/>
          <p:nvPr userDrawn="1"/>
        </p:nvSpPr>
        <p:spPr>
          <a:xfrm>
            <a:off x="2" y="-370114"/>
            <a:ext cx="7559675" cy="5902375"/>
          </a:xfrm>
          <a:prstGeom prst="roundRect">
            <a:avLst>
              <a:gd name="adj" fmla="val 4755"/>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Text Placeholder 7">
            <a:extLst>
              <a:ext uri="{FF2B5EF4-FFF2-40B4-BE49-F238E27FC236}">
                <a16:creationId xmlns:a16="http://schemas.microsoft.com/office/drawing/2014/main" id="{CB03973D-C099-A8DB-FD5B-2CF8A2DC908C}"/>
              </a:ext>
            </a:extLst>
          </p:cNvPr>
          <p:cNvSpPr>
            <a:spLocks noGrp="1"/>
          </p:cNvSpPr>
          <p:nvPr>
            <p:ph type="body" sz="quarter" idx="10" hasCustomPrompt="1"/>
          </p:nvPr>
        </p:nvSpPr>
        <p:spPr>
          <a:xfrm>
            <a:off x="603931" y="1230087"/>
            <a:ext cx="3109913" cy="3919756"/>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0" name="Picture Placeholder 9">
            <a:extLst>
              <a:ext uri="{FF2B5EF4-FFF2-40B4-BE49-F238E27FC236}">
                <a16:creationId xmlns:a16="http://schemas.microsoft.com/office/drawing/2014/main" id="{24D45301-6DB0-5B73-5877-0D407576B5BE}"/>
              </a:ext>
            </a:extLst>
          </p:cNvPr>
          <p:cNvSpPr>
            <a:spLocks noGrp="1"/>
          </p:cNvSpPr>
          <p:nvPr>
            <p:ph type="pic" sz="quarter" idx="11"/>
          </p:nvPr>
        </p:nvSpPr>
        <p:spPr>
          <a:xfrm>
            <a:off x="3941084" y="569975"/>
            <a:ext cx="3014663" cy="4578970"/>
          </a:xfrm>
        </p:spPr>
        <p:txBody>
          <a:bodyPr/>
          <a:lstStyle>
            <a:lvl1pPr marL="0" indent="0">
              <a:buNone/>
              <a:defRPr/>
            </a:lvl1pPr>
          </a:lstStyle>
          <a:p>
            <a:endParaRPr lang="en-US" dirty="0"/>
          </a:p>
        </p:txBody>
      </p:sp>
      <p:sp>
        <p:nvSpPr>
          <p:cNvPr id="12" name="Picture Placeholder 9">
            <a:extLst>
              <a:ext uri="{FF2B5EF4-FFF2-40B4-BE49-F238E27FC236}">
                <a16:creationId xmlns:a16="http://schemas.microsoft.com/office/drawing/2014/main" id="{43B67019-4090-05B5-B157-F043043ADD5C}"/>
              </a:ext>
            </a:extLst>
          </p:cNvPr>
          <p:cNvSpPr>
            <a:spLocks noGrp="1"/>
          </p:cNvSpPr>
          <p:nvPr>
            <p:ph type="pic" sz="quarter" idx="13"/>
          </p:nvPr>
        </p:nvSpPr>
        <p:spPr>
          <a:xfrm>
            <a:off x="603931" y="5823858"/>
            <a:ext cx="3014663" cy="4160888"/>
          </a:xfrm>
        </p:spPr>
        <p:txBody>
          <a:bodyPr/>
          <a:lstStyle/>
          <a:p>
            <a:endParaRPr lang="en-US" dirty="0"/>
          </a:p>
        </p:txBody>
      </p:sp>
      <p:sp>
        <p:nvSpPr>
          <p:cNvPr id="14" name="Text Placeholder 7">
            <a:extLst>
              <a:ext uri="{FF2B5EF4-FFF2-40B4-BE49-F238E27FC236}">
                <a16:creationId xmlns:a16="http://schemas.microsoft.com/office/drawing/2014/main" id="{6BC2F8A9-E622-C805-0636-2AA44EF9B9B2}"/>
              </a:ext>
            </a:extLst>
          </p:cNvPr>
          <p:cNvSpPr>
            <a:spLocks noGrp="1"/>
          </p:cNvSpPr>
          <p:nvPr>
            <p:ph type="body" sz="quarter" idx="14" hasCustomPrompt="1"/>
          </p:nvPr>
        </p:nvSpPr>
        <p:spPr>
          <a:xfrm>
            <a:off x="3845834" y="6455233"/>
            <a:ext cx="3109913" cy="3529515"/>
          </a:xfrm>
        </p:spPr>
        <p:txBody>
          <a:bodyPr>
            <a:normAutofit/>
          </a:bodyPr>
          <a:lstStyle>
            <a:lvl1pPr marL="0" indent="0">
              <a:buNone/>
              <a:defRPr sz="1200" b="0" i="0">
                <a:solidFill>
                  <a:schemeClr val="tx1"/>
                </a:solidFill>
                <a:latin typeface="Barlow" pitchFamily="2" charset="77"/>
              </a:defRPr>
            </a:lvl1pPr>
          </a:lstStyle>
          <a:p>
            <a:pPr lvl="0"/>
            <a:r>
              <a:rPr lang="en-US" dirty="0"/>
              <a:t>Text</a:t>
            </a:r>
          </a:p>
        </p:txBody>
      </p:sp>
      <p:sp>
        <p:nvSpPr>
          <p:cNvPr id="24" name="Text Placeholder 7">
            <a:extLst>
              <a:ext uri="{FF2B5EF4-FFF2-40B4-BE49-F238E27FC236}">
                <a16:creationId xmlns:a16="http://schemas.microsoft.com/office/drawing/2014/main" id="{FC185A5A-A889-8A92-1FFB-E684233C9AC5}"/>
              </a:ext>
            </a:extLst>
          </p:cNvPr>
          <p:cNvSpPr>
            <a:spLocks noGrp="1"/>
          </p:cNvSpPr>
          <p:nvPr>
            <p:ph type="body" sz="quarter" idx="15" hasCustomPrompt="1"/>
          </p:nvPr>
        </p:nvSpPr>
        <p:spPr>
          <a:xfrm>
            <a:off x="603931" y="569977"/>
            <a:ext cx="3109913"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
        <p:nvSpPr>
          <p:cNvPr id="25" name="Text Placeholder 7">
            <a:extLst>
              <a:ext uri="{FF2B5EF4-FFF2-40B4-BE49-F238E27FC236}">
                <a16:creationId xmlns:a16="http://schemas.microsoft.com/office/drawing/2014/main" id="{E056DB2F-E41A-5326-B38B-530C9871035E}"/>
              </a:ext>
            </a:extLst>
          </p:cNvPr>
          <p:cNvSpPr>
            <a:spLocks noGrp="1"/>
          </p:cNvSpPr>
          <p:nvPr>
            <p:ph type="body" sz="quarter" idx="16" hasCustomPrompt="1"/>
          </p:nvPr>
        </p:nvSpPr>
        <p:spPr>
          <a:xfrm>
            <a:off x="3823384" y="5823857"/>
            <a:ext cx="3132363" cy="424543"/>
          </a:xfrm>
        </p:spPr>
        <p:txBody>
          <a:bodyPr>
            <a:normAutofit/>
          </a:bodyPr>
          <a:lstStyle>
            <a:lvl1pPr marL="0" indent="0">
              <a:buNone/>
              <a:defRPr sz="1800" b="1" i="0">
                <a:solidFill>
                  <a:srgbClr val="001F5B"/>
                </a:solidFill>
                <a:latin typeface="Barlow" pitchFamily="2" charset="77"/>
              </a:defRPr>
            </a:lvl1pPr>
          </a:lstStyle>
          <a:p>
            <a:pPr lvl="0"/>
            <a:r>
              <a:rPr lang="en-US" dirty="0"/>
              <a:t>Header</a:t>
            </a:r>
          </a:p>
        </p:txBody>
      </p:sp>
    </p:spTree>
    <p:extLst>
      <p:ext uri="{BB962C8B-B14F-4D97-AF65-F5344CB8AC3E}">
        <p14:creationId xmlns:p14="http://schemas.microsoft.com/office/powerpoint/2010/main" val="100637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ull Text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633DABEE-018C-8424-C5E1-87FB2C4B6E1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3059746" y="-986337"/>
            <a:ext cx="13133581" cy="2957563"/>
          </a:xfrm>
          <a:prstGeom prst="rect">
            <a:avLst/>
          </a:prstGeom>
        </p:spPr>
      </p:pic>
      <p:sp>
        <p:nvSpPr>
          <p:cNvPr id="24" name="Text Placeholder 7">
            <a:extLst>
              <a:ext uri="{FF2B5EF4-FFF2-40B4-BE49-F238E27FC236}">
                <a16:creationId xmlns:a16="http://schemas.microsoft.com/office/drawing/2014/main" id="{FC185A5A-A889-8A92-1FFB-E684233C9AC5}"/>
              </a:ext>
            </a:extLst>
          </p:cNvPr>
          <p:cNvSpPr>
            <a:spLocks noGrp="1"/>
          </p:cNvSpPr>
          <p:nvPr>
            <p:ph type="body" sz="quarter" idx="15" hasCustomPrompt="1"/>
          </p:nvPr>
        </p:nvSpPr>
        <p:spPr>
          <a:xfrm>
            <a:off x="537984" y="751499"/>
            <a:ext cx="6417759" cy="343526"/>
          </a:xfrm>
        </p:spPr>
        <p:txBody>
          <a:bodyPr>
            <a:normAutofit/>
          </a:bodyPr>
          <a:lstStyle>
            <a:lvl1pPr marL="0" indent="0" algn="ctr">
              <a:buNone/>
              <a:defRPr sz="1800" b="1" i="0">
                <a:solidFill>
                  <a:srgbClr val="001F5B"/>
                </a:solidFill>
                <a:latin typeface="Barlow" pitchFamily="2" charset="77"/>
              </a:defRPr>
            </a:lvl1pPr>
          </a:lstStyle>
          <a:p>
            <a:pPr lvl="0"/>
            <a:r>
              <a:rPr lang="en-US" dirty="0"/>
              <a:t>Header</a:t>
            </a:r>
          </a:p>
        </p:txBody>
      </p:sp>
      <p:pic>
        <p:nvPicPr>
          <p:cNvPr id="18" name="Graphic 17">
            <a:extLst>
              <a:ext uri="{FF2B5EF4-FFF2-40B4-BE49-F238E27FC236}">
                <a16:creationId xmlns:a16="http://schemas.microsoft.com/office/drawing/2014/main" id="{248303D5-8F53-8CC6-54BF-41FC3405ACA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741778" y="8510897"/>
            <a:ext cx="13522102" cy="3045055"/>
          </a:xfrm>
          <a:prstGeom prst="rect">
            <a:avLst/>
          </a:prstGeom>
        </p:spPr>
      </p:pic>
      <p:sp>
        <p:nvSpPr>
          <p:cNvPr id="8" name="Text Placeholder 7">
            <a:extLst>
              <a:ext uri="{FF2B5EF4-FFF2-40B4-BE49-F238E27FC236}">
                <a16:creationId xmlns:a16="http://schemas.microsoft.com/office/drawing/2014/main" id="{CB03973D-C099-A8DB-FD5B-2CF8A2DC908C}"/>
              </a:ext>
            </a:extLst>
          </p:cNvPr>
          <p:cNvSpPr>
            <a:spLocks noGrp="1"/>
          </p:cNvSpPr>
          <p:nvPr>
            <p:ph type="body" sz="quarter" idx="10" hasCustomPrompt="1"/>
          </p:nvPr>
        </p:nvSpPr>
        <p:spPr>
          <a:xfrm>
            <a:off x="570958" y="1309108"/>
            <a:ext cx="6417759" cy="8631208"/>
          </a:xfrm>
        </p:spPr>
        <p:txBody>
          <a:bodyPr>
            <a:normAutofit/>
          </a:bodyPr>
          <a:lstStyle>
            <a:lvl1pPr marL="0" indent="0">
              <a:buNone/>
              <a:defRPr sz="1200" b="0" i="0">
                <a:solidFill>
                  <a:srgbClr val="202F4B"/>
                </a:solidFill>
                <a:latin typeface="Barlow" pitchFamily="2" charset="77"/>
              </a:defRPr>
            </a:lvl1pPr>
          </a:lstStyle>
          <a:p>
            <a:pPr lvl="0"/>
            <a:r>
              <a:rPr lang="en-US" dirty="0"/>
              <a:t>Text</a:t>
            </a:r>
          </a:p>
        </p:txBody>
      </p:sp>
    </p:spTree>
    <p:extLst>
      <p:ext uri="{BB962C8B-B14F-4D97-AF65-F5344CB8AC3E}">
        <p14:creationId xmlns:p14="http://schemas.microsoft.com/office/powerpoint/2010/main" val="841703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A893E0F-5716-C8D6-594C-C95BBF6A54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53068" y="8465830"/>
            <a:ext cx="13522102" cy="3045055"/>
          </a:xfrm>
          <a:prstGeom prst="rect">
            <a:avLst/>
          </a:prstGeom>
        </p:spPr>
      </p:pic>
      <p:pic>
        <p:nvPicPr>
          <p:cNvPr id="5" name="Graphic 4">
            <a:extLst>
              <a:ext uri="{FF2B5EF4-FFF2-40B4-BE49-F238E27FC236}">
                <a16:creationId xmlns:a16="http://schemas.microsoft.com/office/drawing/2014/main" id="{56E56116-282E-6E01-F177-5084E3A09CD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8303613" y="-1794259"/>
            <a:ext cx="19878580" cy="4476474"/>
          </a:xfrm>
          <a:prstGeom prst="rect">
            <a:avLst/>
          </a:prstGeom>
        </p:spPr>
      </p:pic>
      <p:sp>
        <p:nvSpPr>
          <p:cNvPr id="14" name="Rounded Rectangle 13">
            <a:extLst>
              <a:ext uri="{FF2B5EF4-FFF2-40B4-BE49-F238E27FC236}">
                <a16:creationId xmlns:a16="http://schemas.microsoft.com/office/drawing/2014/main" id="{F81B3C6E-5FED-F869-1FF6-BDEBFEC7966D}"/>
              </a:ext>
            </a:extLst>
          </p:cNvPr>
          <p:cNvSpPr/>
          <p:nvPr userDrawn="1"/>
        </p:nvSpPr>
        <p:spPr>
          <a:xfrm>
            <a:off x="603930" y="6026315"/>
            <a:ext cx="6351815" cy="4130076"/>
          </a:xfrm>
          <a:prstGeom prst="roundRect">
            <a:avLst>
              <a:gd name="adj" fmla="val 3458"/>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Picture Placeholder 9">
            <a:extLst>
              <a:ext uri="{FF2B5EF4-FFF2-40B4-BE49-F238E27FC236}">
                <a16:creationId xmlns:a16="http://schemas.microsoft.com/office/drawing/2014/main" id="{C59E4F0D-0C2A-8931-49CF-DE229C7E39CC}"/>
              </a:ext>
            </a:extLst>
          </p:cNvPr>
          <p:cNvSpPr>
            <a:spLocks noGrp="1"/>
          </p:cNvSpPr>
          <p:nvPr>
            <p:ph type="pic" sz="quarter" idx="11"/>
          </p:nvPr>
        </p:nvSpPr>
        <p:spPr>
          <a:xfrm>
            <a:off x="3941084" y="650821"/>
            <a:ext cx="3014663" cy="2451608"/>
          </a:xfrm>
        </p:spPr>
        <p:txBody>
          <a:bodyPr/>
          <a:lstStyle>
            <a:lvl1pPr marL="0" indent="0">
              <a:buNone/>
              <a:defRPr/>
            </a:lvl1pPr>
          </a:lstStyle>
          <a:p>
            <a:endParaRPr lang="en-US" dirty="0"/>
          </a:p>
        </p:txBody>
      </p:sp>
      <p:sp>
        <p:nvSpPr>
          <p:cNvPr id="3" name="Text Placeholder 7">
            <a:extLst>
              <a:ext uri="{FF2B5EF4-FFF2-40B4-BE49-F238E27FC236}">
                <a16:creationId xmlns:a16="http://schemas.microsoft.com/office/drawing/2014/main" id="{8DD8A7E2-1162-77FE-950C-FD6F9FA9E0E1}"/>
              </a:ext>
            </a:extLst>
          </p:cNvPr>
          <p:cNvSpPr>
            <a:spLocks noGrp="1"/>
          </p:cNvSpPr>
          <p:nvPr>
            <p:ph type="body" sz="quarter" idx="14" hasCustomPrompt="1"/>
          </p:nvPr>
        </p:nvSpPr>
        <p:spPr>
          <a:xfrm>
            <a:off x="603929" y="1273629"/>
            <a:ext cx="3109913" cy="4430493"/>
          </a:xfrm>
        </p:spPr>
        <p:txBody>
          <a:bodyPr>
            <a:normAutofit/>
          </a:bodyPr>
          <a:lstStyle>
            <a:lvl1pPr marL="0" indent="0">
              <a:buNone/>
              <a:defRPr sz="1200" b="0" i="0">
                <a:latin typeface="Barlow" pitchFamily="2" charset="77"/>
              </a:defRPr>
            </a:lvl1pPr>
          </a:lstStyle>
          <a:p>
            <a:pPr lvl="0"/>
            <a:r>
              <a:rPr lang="en-US" dirty="0"/>
              <a:t>Text</a:t>
            </a:r>
          </a:p>
        </p:txBody>
      </p:sp>
      <p:sp>
        <p:nvSpPr>
          <p:cNvPr id="4" name="Picture Placeholder 9">
            <a:extLst>
              <a:ext uri="{FF2B5EF4-FFF2-40B4-BE49-F238E27FC236}">
                <a16:creationId xmlns:a16="http://schemas.microsoft.com/office/drawing/2014/main" id="{B75163FA-3420-34FF-6264-89BE03411146}"/>
              </a:ext>
            </a:extLst>
          </p:cNvPr>
          <p:cNvSpPr>
            <a:spLocks noGrp="1"/>
          </p:cNvSpPr>
          <p:nvPr>
            <p:ph type="pic" sz="quarter" idx="15"/>
          </p:nvPr>
        </p:nvSpPr>
        <p:spPr>
          <a:xfrm>
            <a:off x="3941084" y="3252514"/>
            <a:ext cx="3014663" cy="2451608"/>
          </a:xfrm>
        </p:spPr>
        <p:txBody>
          <a:bodyPr/>
          <a:lstStyle>
            <a:lvl1pPr marL="0" indent="0">
              <a:buNone/>
              <a:defRPr/>
            </a:lvl1pPr>
          </a:lstStyle>
          <a:p>
            <a:endParaRPr lang="en-US" dirty="0"/>
          </a:p>
        </p:txBody>
      </p:sp>
      <p:sp>
        <p:nvSpPr>
          <p:cNvPr id="13" name="Text Placeholder 7">
            <a:extLst>
              <a:ext uri="{FF2B5EF4-FFF2-40B4-BE49-F238E27FC236}">
                <a16:creationId xmlns:a16="http://schemas.microsoft.com/office/drawing/2014/main" id="{9D34BFD1-69CD-57DB-C2DF-7AE96B34E87E}"/>
              </a:ext>
            </a:extLst>
          </p:cNvPr>
          <p:cNvSpPr>
            <a:spLocks noGrp="1"/>
          </p:cNvSpPr>
          <p:nvPr>
            <p:ph type="body" sz="quarter" idx="13" hasCustomPrompt="1"/>
          </p:nvPr>
        </p:nvSpPr>
        <p:spPr>
          <a:xfrm>
            <a:off x="603929" y="639935"/>
            <a:ext cx="3109913" cy="424543"/>
          </a:xfrm>
        </p:spPr>
        <p:txBody>
          <a:bodyPr>
            <a:normAutofit/>
          </a:bodyPr>
          <a:lstStyle>
            <a:lvl1pPr marL="0" indent="0">
              <a:buNone/>
              <a:defRPr sz="1800" b="1" i="0">
                <a:solidFill>
                  <a:srgbClr val="001F5B"/>
                </a:solidFill>
                <a:latin typeface="Barlow" pitchFamily="2" charset="77"/>
              </a:defRPr>
            </a:lvl1pPr>
          </a:lstStyle>
          <a:p>
            <a:pPr lvl="0"/>
            <a:r>
              <a:rPr lang="en-US" dirty="0"/>
              <a:t>Header</a:t>
            </a:r>
          </a:p>
        </p:txBody>
      </p:sp>
      <p:sp>
        <p:nvSpPr>
          <p:cNvPr id="15" name="Text Placeholder 7">
            <a:extLst>
              <a:ext uri="{FF2B5EF4-FFF2-40B4-BE49-F238E27FC236}">
                <a16:creationId xmlns:a16="http://schemas.microsoft.com/office/drawing/2014/main" id="{46EDCFE9-7460-176F-B096-A0BBB3724A40}"/>
              </a:ext>
            </a:extLst>
          </p:cNvPr>
          <p:cNvSpPr>
            <a:spLocks noGrp="1"/>
          </p:cNvSpPr>
          <p:nvPr>
            <p:ph type="body" sz="quarter" idx="10" hasCustomPrompt="1"/>
          </p:nvPr>
        </p:nvSpPr>
        <p:spPr>
          <a:xfrm>
            <a:off x="799196" y="6982115"/>
            <a:ext cx="2819399" cy="2967428"/>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6" name="Text Placeholder 7">
            <a:extLst>
              <a:ext uri="{FF2B5EF4-FFF2-40B4-BE49-F238E27FC236}">
                <a16:creationId xmlns:a16="http://schemas.microsoft.com/office/drawing/2014/main" id="{4A0FDC8F-59EB-F27B-5466-41D013B4816C}"/>
              </a:ext>
            </a:extLst>
          </p:cNvPr>
          <p:cNvSpPr>
            <a:spLocks noGrp="1"/>
          </p:cNvSpPr>
          <p:nvPr>
            <p:ph type="body" sz="quarter" idx="16" hasCustomPrompt="1"/>
          </p:nvPr>
        </p:nvSpPr>
        <p:spPr>
          <a:xfrm>
            <a:off x="799195" y="6291944"/>
            <a:ext cx="2819399"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
        <p:nvSpPr>
          <p:cNvPr id="18" name="Picture Placeholder 9">
            <a:extLst>
              <a:ext uri="{FF2B5EF4-FFF2-40B4-BE49-F238E27FC236}">
                <a16:creationId xmlns:a16="http://schemas.microsoft.com/office/drawing/2014/main" id="{292A772B-EBB0-4AAB-82DA-DDB32BE28F47}"/>
              </a:ext>
            </a:extLst>
          </p:cNvPr>
          <p:cNvSpPr>
            <a:spLocks noGrp="1"/>
          </p:cNvSpPr>
          <p:nvPr>
            <p:ph type="pic" sz="quarter" idx="17"/>
          </p:nvPr>
        </p:nvSpPr>
        <p:spPr>
          <a:xfrm>
            <a:off x="3941083" y="6291943"/>
            <a:ext cx="2819399" cy="3657602"/>
          </a:xfrm>
        </p:spPr>
        <p:txBody>
          <a:bodyPr/>
          <a:lstStyle>
            <a:lvl1pPr marL="0" indent="0">
              <a:buNone/>
              <a:defRPr/>
            </a:lvl1pPr>
          </a:lstStyle>
          <a:p>
            <a:endParaRPr lang="en-US" dirty="0"/>
          </a:p>
        </p:txBody>
      </p:sp>
    </p:spTree>
    <p:extLst>
      <p:ext uri="{BB962C8B-B14F-4D97-AF65-F5344CB8AC3E}">
        <p14:creationId xmlns:p14="http://schemas.microsoft.com/office/powerpoint/2010/main" val="3505126688"/>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Image page">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A893E0F-5716-C8D6-594C-C95BBF6A54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53068" y="8465830"/>
            <a:ext cx="13522102" cy="3045055"/>
          </a:xfrm>
          <a:prstGeom prst="rect">
            <a:avLst/>
          </a:prstGeom>
        </p:spPr>
      </p:pic>
      <p:pic>
        <p:nvPicPr>
          <p:cNvPr id="5" name="Graphic 4">
            <a:extLst>
              <a:ext uri="{FF2B5EF4-FFF2-40B4-BE49-F238E27FC236}">
                <a16:creationId xmlns:a16="http://schemas.microsoft.com/office/drawing/2014/main" id="{56E56116-282E-6E01-F177-5084E3A09C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0800000">
            <a:off x="-8303613" y="-1794259"/>
            <a:ext cx="19878580" cy="4476474"/>
          </a:xfrm>
          <a:prstGeom prst="rect">
            <a:avLst/>
          </a:prstGeom>
        </p:spPr>
      </p:pic>
      <p:sp>
        <p:nvSpPr>
          <p:cNvPr id="2" name="Picture Placeholder 9">
            <a:extLst>
              <a:ext uri="{FF2B5EF4-FFF2-40B4-BE49-F238E27FC236}">
                <a16:creationId xmlns:a16="http://schemas.microsoft.com/office/drawing/2014/main" id="{C59E4F0D-0C2A-8931-49CF-DE229C7E39CC}"/>
              </a:ext>
            </a:extLst>
          </p:cNvPr>
          <p:cNvSpPr>
            <a:spLocks noGrp="1"/>
          </p:cNvSpPr>
          <p:nvPr>
            <p:ph type="pic" sz="quarter" idx="11"/>
          </p:nvPr>
        </p:nvSpPr>
        <p:spPr>
          <a:xfrm>
            <a:off x="3941084" y="797578"/>
            <a:ext cx="3014663" cy="2451608"/>
          </a:xfrm>
        </p:spPr>
        <p:txBody>
          <a:bodyPr/>
          <a:lstStyle>
            <a:lvl1pPr marL="0" indent="0">
              <a:buNone/>
              <a:defRPr/>
            </a:lvl1pPr>
          </a:lstStyle>
          <a:p>
            <a:endParaRPr lang="en-US" dirty="0"/>
          </a:p>
        </p:txBody>
      </p:sp>
      <p:sp>
        <p:nvSpPr>
          <p:cNvPr id="18" name="Picture Placeholder 9">
            <a:extLst>
              <a:ext uri="{FF2B5EF4-FFF2-40B4-BE49-F238E27FC236}">
                <a16:creationId xmlns:a16="http://schemas.microsoft.com/office/drawing/2014/main" id="{292A772B-EBB0-4AAB-82DA-DDB32BE28F47}"/>
              </a:ext>
            </a:extLst>
          </p:cNvPr>
          <p:cNvSpPr>
            <a:spLocks noGrp="1"/>
          </p:cNvSpPr>
          <p:nvPr>
            <p:ph type="pic" sz="quarter" idx="17"/>
          </p:nvPr>
        </p:nvSpPr>
        <p:spPr>
          <a:xfrm>
            <a:off x="3941084" y="3511303"/>
            <a:ext cx="3014663" cy="3657602"/>
          </a:xfrm>
        </p:spPr>
        <p:txBody>
          <a:bodyPr/>
          <a:lstStyle>
            <a:lvl1pPr marL="0" indent="0">
              <a:buNone/>
              <a:defRPr/>
            </a:lvl1pPr>
          </a:lstStyle>
          <a:p>
            <a:endParaRPr lang="en-US" dirty="0"/>
          </a:p>
        </p:txBody>
      </p:sp>
      <p:sp>
        <p:nvSpPr>
          <p:cNvPr id="7" name="Picture Placeholder 9">
            <a:extLst>
              <a:ext uri="{FF2B5EF4-FFF2-40B4-BE49-F238E27FC236}">
                <a16:creationId xmlns:a16="http://schemas.microsoft.com/office/drawing/2014/main" id="{357CBDBB-C57F-17B4-A9B9-18446B2D2A5F}"/>
              </a:ext>
            </a:extLst>
          </p:cNvPr>
          <p:cNvSpPr>
            <a:spLocks noGrp="1"/>
          </p:cNvSpPr>
          <p:nvPr>
            <p:ph type="pic" sz="quarter" idx="18"/>
          </p:nvPr>
        </p:nvSpPr>
        <p:spPr>
          <a:xfrm>
            <a:off x="599572" y="768102"/>
            <a:ext cx="3014663" cy="3616871"/>
          </a:xfrm>
        </p:spPr>
        <p:txBody>
          <a:bodyPr/>
          <a:lstStyle>
            <a:lvl1pPr marL="0" indent="0">
              <a:buNone/>
              <a:defRPr/>
            </a:lvl1pPr>
          </a:lstStyle>
          <a:p>
            <a:endParaRPr lang="en-US" dirty="0"/>
          </a:p>
        </p:txBody>
      </p:sp>
      <p:sp>
        <p:nvSpPr>
          <p:cNvPr id="8" name="Picture Placeholder 9">
            <a:extLst>
              <a:ext uri="{FF2B5EF4-FFF2-40B4-BE49-F238E27FC236}">
                <a16:creationId xmlns:a16="http://schemas.microsoft.com/office/drawing/2014/main" id="{E2373931-19A1-D36E-26AA-DC0E81CB8B1E}"/>
              </a:ext>
            </a:extLst>
          </p:cNvPr>
          <p:cNvSpPr>
            <a:spLocks noGrp="1"/>
          </p:cNvSpPr>
          <p:nvPr>
            <p:ph type="pic" sz="quarter" idx="19"/>
          </p:nvPr>
        </p:nvSpPr>
        <p:spPr>
          <a:xfrm>
            <a:off x="599572" y="4647091"/>
            <a:ext cx="3014663" cy="2521814"/>
          </a:xfrm>
        </p:spPr>
        <p:txBody>
          <a:bodyPr/>
          <a:lstStyle>
            <a:lvl1pPr marL="0" indent="0">
              <a:buNone/>
              <a:defRPr/>
            </a:lvl1pPr>
          </a:lstStyle>
          <a:p>
            <a:endParaRPr lang="en-US" dirty="0"/>
          </a:p>
        </p:txBody>
      </p:sp>
      <p:sp>
        <p:nvSpPr>
          <p:cNvPr id="9" name="Picture Placeholder 9">
            <a:extLst>
              <a:ext uri="{FF2B5EF4-FFF2-40B4-BE49-F238E27FC236}">
                <a16:creationId xmlns:a16="http://schemas.microsoft.com/office/drawing/2014/main" id="{7A2FCCE4-E622-64CA-FB97-B4D26D79E9F0}"/>
              </a:ext>
            </a:extLst>
          </p:cNvPr>
          <p:cNvSpPr>
            <a:spLocks noGrp="1"/>
          </p:cNvSpPr>
          <p:nvPr>
            <p:ph type="pic" sz="quarter" idx="20"/>
          </p:nvPr>
        </p:nvSpPr>
        <p:spPr>
          <a:xfrm>
            <a:off x="622150" y="7431019"/>
            <a:ext cx="6333596" cy="2451608"/>
          </a:xfrm>
        </p:spPr>
        <p:txBody>
          <a:bodyPr/>
          <a:lstStyle>
            <a:lvl1pPr marL="0" indent="0">
              <a:buNone/>
              <a:defRPr/>
            </a:lvl1pPr>
          </a:lstStyle>
          <a:p>
            <a:endParaRPr lang="en-US" dirty="0"/>
          </a:p>
        </p:txBody>
      </p:sp>
    </p:spTree>
    <p:extLst>
      <p:ext uri="{BB962C8B-B14F-4D97-AF65-F5344CB8AC3E}">
        <p14:creationId xmlns:p14="http://schemas.microsoft.com/office/powerpoint/2010/main" val="2029494996"/>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(Key Dates)</a:t>
            </a:r>
            <a:endParaRPr lang="en-US" dirty="0"/>
          </a:p>
        </p:txBody>
      </p:sp>
      <p:sp>
        <p:nvSpPr>
          <p:cNvPr id="9" name="Text Placeholder 7">
            <a:extLst>
              <a:ext uri="{FF2B5EF4-FFF2-40B4-BE49-F238E27FC236}">
                <a16:creationId xmlns:a16="http://schemas.microsoft.com/office/drawing/2014/main" id="{EC02CA79-188F-A67F-908D-CCD6001356D4}"/>
              </a:ext>
            </a:extLst>
          </p:cNvPr>
          <p:cNvSpPr>
            <a:spLocks noGrp="1"/>
          </p:cNvSpPr>
          <p:nvPr>
            <p:ph type="body" sz="quarter" idx="15" hasCustomPrompt="1"/>
          </p:nvPr>
        </p:nvSpPr>
        <p:spPr>
          <a:xfrm>
            <a:off x="603928" y="175652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0" name="Text Placeholder 7">
            <a:extLst>
              <a:ext uri="{FF2B5EF4-FFF2-40B4-BE49-F238E27FC236}">
                <a16:creationId xmlns:a16="http://schemas.microsoft.com/office/drawing/2014/main" id="{E9E7658B-2102-F1A0-8A45-EA9D49A5A555}"/>
              </a:ext>
            </a:extLst>
          </p:cNvPr>
          <p:cNvSpPr>
            <a:spLocks noGrp="1"/>
          </p:cNvSpPr>
          <p:nvPr>
            <p:ph type="body" sz="quarter" idx="16" hasCustomPrompt="1"/>
          </p:nvPr>
        </p:nvSpPr>
        <p:spPr>
          <a:xfrm>
            <a:off x="2901147" y="1756522"/>
            <a:ext cx="4054598"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2" name="Text Placeholder 7">
            <a:extLst>
              <a:ext uri="{FF2B5EF4-FFF2-40B4-BE49-F238E27FC236}">
                <a16:creationId xmlns:a16="http://schemas.microsoft.com/office/drawing/2014/main" id="{3E946D1A-1F63-8584-E748-D66FC72440A1}"/>
              </a:ext>
            </a:extLst>
          </p:cNvPr>
          <p:cNvSpPr>
            <a:spLocks noGrp="1"/>
          </p:cNvSpPr>
          <p:nvPr>
            <p:ph type="body" sz="quarter" idx="17" hasCustomPrompt="1"/>
          </p:nvPr>
        </p:nvSpPr>
        <p:spPr>
          <a:xfrm>
            <a:off x="603928" y="2235493"/>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7" name="Text Placeholder 7">
            <a:extLst>
              <a:ext uri="{FF2B5EF4-FFF2-40B4-BE49-F238E27FC236}">
                <a16:creationId xmlns:a16="http://schemas.microsoft.com/office/drawing/2014/main" id="{57A4AC49-F438-BFE7-9FE4-4635D2A7D68D}"/>
              </a:ext>
            </a:extLst>
          </p:cNvPr>
          <p:cNvSpPr>
            <a:spLocks noGrp="1"/>
          </p:cNvSpPr>
          <p:nvPr>
            <p:ph type="body" sz="quarter" idx="18" hasCustomPrompt="1"/>
          </p:nvPr>
        </p:nvSpPr>
        <p:spPr>
          <a:xfrm>
            <a:off x="2901147" y="2235493"/>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9" name="Text Placeholder 7">
            <a:extLst>
              <a:ext uri="{FF2B5EF4-FFF2-40B4-BE49-F238E27FC236}">
                <a16:creationId xmlns:a16="http://schemas.microsoft.com/office/drawing/2014/main" id="{3DC4AF8A-7BC6-139F-16DF-62B25DBBE9B4}"/>
              </a:ext>
            </a:extLst>
          </p:cNvPr>
          <p:cNvSpPr>
            <a:spLocks noGrp="1"/>
          </p:cNvSpPr>
          <p:nvPr>
            <p:ph type="body" sz="quarter" idx="19" hasCustomPrompt="1"/>
          </p:nvPr>
        </p:nvSpPr>
        <p:spPr>
          <a:xfrm>
            <a:off x="603928" y="27144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0" name="Text Placeholder 7">
            <a:extLst>
              <a:ext uri="{FF2B5EF4-FFF2-40B4-BE49-F238E27FC236}">
                <a16:creationId xmlns:a16="http://schemas.microsoft.com/office/drawing/2014/main" id="{2EB4D125-CC73-6E0B-92DB-BD01B5D17951}"/>
              </a:ext>
            </a:extLst>
          </p:cNvPr>
          <p:cNvSpPr>
            <a:spLocks noGrp="1"/>
          </p:cNvSpPr>
          <p:nvPr>
            <p:ph type="body" sz="quarter" idx="20" hasCustomPrompt="1"/>
          </p:nvPr>
        </p:nvSpPr>
        <p:spPr>
          <a:xfrm>
            <a:off x="2901147" y="271446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1" name="Text Placeholder 7">
            <a:extLst>
              <a:ext uri="{FF2B5EF4-FFF2-40B4-BE49-F238E27FC236}">
                <a16:creationId xmlns:a16="http://schemas.microsoft.com/office/drawing/2014/main" id="{2E5828B2-A932-50DA-F08E-8ACEEF7EA5ED}"/>
              </a:ext>
            </a:extLst>
          </p:cNvPr>
          <p:cNvSpPr>
            <a:spLocks noGrp="1"/>
          </p:cNvSpPr>
          <p:nvPr>
            <p:ph type="body" sz="quarter" idx="21" hasCustomPrompt="1"/>
          </p:nvPr>
        </p:nvSpPr>
        <p:spPr>
          <a:xfrm>
            <a:off x="603928" y="319343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2" name="Text Placeholder 7">
            <a:extLst>
              <a:ext uri="{FF2B5EF4-FFF2-40B4-BE49-F238E27FC236}">
                <a16:creationId xmlns:a16="http://schemas.microsoft.com/office/drawing/2014/main" id="{10D7A562-6600-E8FC-24D0-A89A547F0267}"/>
              </a:ext>
            </a:extLst>
          </p:cNvPr>
          <p:cNvSpPr>
            <a:spLocks noGrp="1"/>
          </p:cNvSpPr>
          <p:nvPr>
            <p:ph type="body" sz="quarter" idx="22" hasCustomPrompt="1"/>
          </p:nvPr>
        </p:nvSpPr>
        <p:spPr>
          <a:xfrm>
            <a:off x="2901147" y="319343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7" name="Text Placeholder 7">
            <a:extLst>
              <a:ext uri="{FF2B5EF4-FFF2-40B4-BE49-F238E27FC236}">
                <a16:creationId xmlns:a16="http://schemas.microsoft.com/office/drawing/2014/main" id="{6E89E0FF-46A0-5FF5-38DA-9ECBDD79F1C1}"/>
              </a:ext>
            </a:extLst>
          </p:cNvPr>
          <p:cNvSpPr>
            <a:spLocks noGrp="1"/>
          </p:cNvSpPr>
          <p:nvPr>
            <p:ph type="body" sz="quarter" idx="23" hasCustomPrompt="1"/>
          </p:nvPr>
        </p:nvSpPr>
        <p:spPr>
          <a:xfrm>
            <a:off x="603928" y="367240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8" name="Text Placeholder 7">
            <a:extLst>
              <a:ext uri="{FF2B5EF4-FFF2-40B4-BE49-F238E27FC236}">
                <a16:creationId xmlns:a16="http://schemas.microsoft.com/office/drawing/2014/main" id="{1E13E35D-7788-968F-5D63-1688D44CE9B6}"/>
              </a:ext>
            </a:extLst>
          </p:cNvPr>
          <p:cNvSpPr>
            <a:spLocks noGrp="1"/>
          </p:cNvSpPr>
          <p:nvPr>
            <p:ph type="body" sz="quarter" idx="24" hasCustomPrompt="1"/>
          </p:nvPr>
        </p:nvSpPr>
        <p:spPr>
          <a:xfrm>
            <a:off x="2901147" y="3672408"/>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9" name="Text Placeholder 7">
            <a:extLst>
              <a:ext uri="{FF2B5EF4-FFF2-40B4-BE49-F238E27FC236}">
                <a16:creationId xmlns:a16="http://schemas.microsoft.com/office/drawing/2014/main" id="{28B91728-24D1-7E47-B0DA-C28457C09338}"/>
              </a:ext>
            </a:extLst>
          </p:cNvPr>
          <p:cNvSpPr>
            <a:spLocks noGrp="1"/>
          </p:cNvSpPr>
          <p:nvPr>
            <p:ph type="body" sz="quarter" idx="25" hasCustomPrompt="1"/>
          </p:nvPr>
        </p:nvSpPr>
        <p:spPr>
          <a:xfrm>
            <a:off x="603928" y="4151379"/>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0" name="Text Placeholder 7">
            <a:extLst>
              <a:ext uri="{FF2B5EF4-FFF2-40B4-BE49-F238E27FC236}">
                <a16:creationId xmlns:a16="http://schemas.microsoft.com/office/drawing/2014/main" id="{D3AD30D3-E9C6-8BBE-F5F8-0BB008870314}"/>
              </a:ext>
            </a:extLst>
          </p:cNvPr>
          <p:cNvSpPr>
            <a:spLocks noGrp="1"/>
          </p:cNvSpPr>
          <p:nvPr>
            <p:ph type="body" sz="quarter" idx="26" hasCustomPrompt="1"/>
          </p:nvPr>
        </p:nvSpPr>
        <p:spPr>
          <a:xfrm>
            <a:off x="2901147" y="4151379"/>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1" name="Text Placeholder 7">
            <a:extLst>
              <a:ext uri="{FF2B5EF4-FFF2-40B4-BE49-F238E27FC236}">
                <a16:creationId xmlns:a16="http://schemas.microsoft.com/office/drawing/2014/main" id="{F8C57E9B-8374-3A58-63D4-F628E2C1517A}"/>
              </a:ext>
            </a:extLst>
          </p:cNvPr>
          <p:cNvSpPr>
            <a:spLocks noGrp="1"/>
          </p:cNvSpPr>
          <p:nvPr>
            <p:ph type="body" sz="quarter" idx="27" hasCustomPrompt="1"/>
          </p:nvPr>
        </p:nvSpPr>
        <p:spPr>
          <a:xfrm>
            <a:off x="603928" y="463035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2" name="Text Placeholder 7">
            <a:extLst>
              <a:ext uri="{FF2B5EF4-FFF2-40B4-BE49-F238E27FC236}">
                <a16:creationId xmlns:a16="http://schemas.microsoft.com/office/drawing/2014/main" id="{D0E6C958-3A6D-62C2-F643-9C23B5BE6633}"/>
              </a:ext>
            </a:extLst>
          </p:cNvPr>
          <p:cNvSpPr>
            <a:spLocks noGrp="1"/>
          </p:cNvSpPr>
          <p:nvPr>
            <p:ph type="body" sz="quarter" idx="28" hasCustomPrompt="1"/>
          </p:nvPr>
        </p:nvSpPr>
        <p:spPr>
          <a:xfrm>
            <a:off x="2901149" y="4630352"/>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3" name="Text Placeholder 7">
            <a:extLst>
              <a:ext uri="{FF2B5EF4-FFF2-40B4-BE49-F238E27FC236}">
                <a16:creationId xmlns:a16="http://schemas.microsoft.com/office/drawing/2014/main" id="{123A888F-F9EA-88F7-9D5D-4557F50E674E}"/>
              </a:ext>
            </a:extLst>
          </p:cNvPr>
          <p:cNvSpPr>
            <a:spLocks noGrp="1"/>
          </p:cNvSpPr>
          <p:nvPr>
            <p:ph type="body" sz="quarter" idx="29" hasCustomPrompt="1"/>
          </p:nvPr>
        </p:nvSpPr>
        <p:spPr>
          <a:xfrm>
            <a:off x="603928" y="5109323"/>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4" name="Text Placeholder 7">
            <a:extLst>
              <a:ext uri="{FF2B5EF4-FFF2-40B4-BE49-F238E27FC236}">
                <a16:creationId xmlns:a16="http://schemas.microsoft.com/office/drawing/2014/main" id="{089C783D-ED63-3B9D-99C2-4DAFE1A3B525}"/>
              </a:ext>
            </a:extLst>
          </p:cNvPr>
          <p:cNvSpPr>
            <a:spLocks noGrp="1"/>
          </p:cNvSpPr>
          <p:nvPr>
            <p:ph type="body" sz="quarter" idx="30" hasCustomPrompt="1"/>
          </p:nvPr>
        </p:nvSpPr>
        <p:spPr>
          <a:xfrm>
            <a:off x="2901147" y="5109323"/>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5" name="Text Placeholder 7">
            <a:extLst>
              <a:ext uri="{FF2B5EF4-FFF2-40B4-BE49-F238E27FC236}">
                <a16:creationId xmlns:a16="http://schemas.microsoft.com/office/drawing/2014/main" id="{BAA59A33-70C1-0E49-6B0D-77901F1E79AC}"/>
              </a:ext>
            </a:extLst>
          </p:cNvPr>
          <p:cNvSpPr>
            <a:spLocks noGrp="1"/>
          </p:cNvSpPr>
          <p:nvPr>
            <p:ph type="body" sz="quarter" idx="31" hasCustomPrompt="1"/>
          </p:nvPr>
        </p:nvSpPr>
        <p:spPr>
          <a:xfrm>
            <a:off x="603928" y="5588295"/>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6" name="Text Placeholder 7">
            <a:extLst>
              <a:ext uri="{FF2B5EF4-FFF2-40B4-BE49-F238E27FC236}">
                <a16:creationId xmlns:a16="http://schemas.microsoft.com/office/drawing/2014/main" id="{51112AB8-5AC4-8DE4-6A1B-55B0CD01A7D0}"/>
              </a:ext>
            </a:extLst>
          </p:cNvPr>
          <p:cNvSpPr>
            <a:spLocks noGrp="1"/>
          </p:cNvSpPr>
          <p:nvPr>
            <p:ph type="body" sz="quarter" idx="32" hasCustomPrompt="1"/>
          </p:nvPr>
        </p:nvSpPr>
        <p:spPr>
          <a:xfrm>
            <a:off x="2901147" y="5588295"/>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7" name="Text Placeholder 7">
            <a:extLst>
              <a:ext uri="{FF2B5EF4-FFF2-40B4-BE49-F238E27FC236}">
                <a16:creationId xmlns:a16="http://schemas.microsoft.com/office/drawing/2014/main" id="{DE3E9B24-9391-8389-203B-42FE18EA5A64}"/>
              </a:ext>
            </a:extLst>
          </p:cNvPr>
          <p:cNvSpPr>
            <a:spLocks noGrp="1"/>
          </p:cNvSpPr>
          <p:nvPr>
            <p:ph type="body" sz="quarter" idx="33" hasCustomPrompt="1"/>
          </p:nvPr>
        </p:nvSpPr>
        <p:spPr>
          <a:xfrm>
            <a:off x="603928" y="60672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8" name="Text Placeholder 7">
            <a:extLst>
              <a:ext uri="{FF2B5EF4-FFF2-40B4-BE49-F238E27FC236}">
                <a16:creationId xmlns:a16="http://schemas.microsoft.com/office/drawing/2014/main" id="{8E4F0F8D-011A-C3B7-AECD-8388369B757E}"/>
              </a:ext>
            </a:extLst>
          </p:cNvPr>
          <p:cNvSpPr>
            <a:spLocks noGrp="1"/>
          </p:cNvSpPr>
          <p:nvPr>
            <p:ph type="body" sz="quarter" idx="34" hasCustomPrompt="1"/>
          </p:nvPr>
        </p:nvSpPr>
        <p:spPr>
          <a:xfrm>
            <a:off x="2901147" y="606726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9" name="Text Placeholder 7">
            <a:extLst>
              <a:ext uri="{FF2B5EF4-FFF2-40B4-BE49-F238E27FC236}">
                <a16:creationId xmlns:a16="http://schemas.microsoft.com/office/drawing/2014/main" id="{EAFA2DED-55F0-1407-3C86-EABCE7F9C7D1}"/>
              </a:ext>
            </a:extLst>
          </p:cNvPr>
          <p:cNvSpPr>
            <a:spLocks noGrp="1"/>
          </p:cNvSpPr>
          <p:nvPr>
            <p:ph type="body" sz="quarter" idx="35" hasCustomPrompt="1"/>
          </p:nvPr>
        </p:nvSpPr>
        <p:spPr>
          <a:xfrm>
            <a:off x="603928" y="654623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0" name="Text Placeholder 7">
            <a:extLst>
              <a:ext uri="{FF2B5EF4-FFF2-40B4-BE49-F238E27FC236}">
                <a16:creationId xmlns:a16="http://schemas.microsoft.com/office/drawing/2014/main" id="{9987DCC1-76FF-A95F-C487-2BFF0D72E8B1}"/>
              </a:ext>
            </a:extLst>
          </p:cNvPr>
          <p:cNvSpPr>
            <a:spLocks noGrp="1"/>
          </p:cNvSpPr>
          <p:nvPr>
            <p:ph type="body" sz="quarter" idx="36" hasCustomPrompt="1"/>
          </p:nvPr>
        </p:nvSpPr>
        <p:spPr>
          <a:xfrm>
            <a:off x="2901147" y="6546237"/>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1" name="Text Placeholder 7">
            <a:extLst>
              <a:ext uri="{FF2B5EF4-FFF2-40B4-BE49-F238E27FC236}">
                <a16:creationId xmlns:a16="http://schemas.microsoft.com/office/drawing/2014/main" id="{0D713D03-567A-48A3-FDE9-32BD66DC342E}"/>
              </a:ext>
            </a:extLst>
          </p:cNvPr>
          <p:cNvSpPr>
            <a:spLocks noGrp="1"/>
          </p:cNvSpPr>
          <p:nvPr>
            <p:ph type="body" sz="quarter" idx="37" hasCustomPrompt="1"/>
          </p:nvPr>
        </p:nvSpPr>
        <p:spPr>
          <a:xfrm>
            <a:off x="603928" y="702520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2" name="Text Placeholder 7">
            <a:extLst>
              <a:ext uri="{FF2B5EF4-FFF2-40B4-BE49-F238E27FC236}">
                <a16:creationId xmlns:a16="http://schemas.microsoft.com/office/drawing/2014/main" id="{E13B0997-5AF7-11EB-AFF8-A4F4347EAEF4}"/>
              </a:ext>
            </a:extLst>
          </p:cNvPr>
          <p:cNvSpPr>
            <a:spLocks noGrp="1"/>
          </p:cNvSpPr>
          <p:nvPr>
            <p:ph type="body" sz="quarter" idx="38" hasCustomPrompt="1"/>
          </p:nvPr>
        </p:nvSpPr>
        <p:spPr>
          <a:xfrm>
            <a:off x="2901147" y="7025207"/>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3" name="Text Placeholder 7">
            <a:extLst>
              <a:ext uri="{FF2B5EF4-FFF2-40B4-BE49-F238E27FC236}">
                <a16:creationId xmlns:a16="http://schemas.microsoft.com/office/drawing/2014/main" id="{A8DE996C-FA52-BBC3-D109-801A247DBF23}"/>
              </a:ext>
            </a:extLst>
          </p:cNvPr>
          <p:cNvSpPr>
            <a:spLocks noGrp="1"/>
          </p:cNvSpPr>
          <p:nvPr>
            <p:ph type="body" sz="quarter" idx="39" hasCustomPrompt="1"/>
          </p:nvPr>
        </p:nvSpPr>
        <p:spPr>
          <a:xfrm>
            <a:off x="603928" y="7504180"/>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4" name="Text Placeholder 7">
            <a:extLst>
              <a:ext uri="{FF2B5EF4-FFF2-40B4-BE49-F238E27FC236}">
                <a16:creationId xmlns:a16="http://schemas.microsoft.com/office/drawing/2014/main" id="{BAE783D6-AC5E-54E3-3AAA-35969F21422A}"/>
              </a:ext>
            </a:extLst>
          </p:cNvPr>
          <p:cNvSpPr>
            <a:spLocks noGrp="1"/>
          </p:cNvSpPr>
          <p:nvPr>
            <p:ph type="body" sz="quarter" idx="40" hasCustomPrompt="1"/>
          </p:nvPr>
        </p:nvSpPr>
        <p:spPr>
          <a:xfrm>
            <a:off x="2901149" y="7504180"/>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5" name="Text Placeholder 7">
            <a:extLst>
              <a:ext uri="{FF2B5EF4-FFF2-40B4-BE49-F238E27FC236}">
                <a16:creationId xmlns:a16="http://schemas.microsoft.com/office/drawing/2014/main" id="{94941CFB-9AF6-4B67-3CE9-5919011C87B9}"/>
              </a:ext>
            </a:extLst>
          </p:cNvPr>
          <p:cNvSpPr>
            <a:spLocks noGrp="1"/>
          </p:cNvSpPr>
          <p:nvPr>
            <p:ph type="body" sz="quarter" idx="41" hasCustomPrompt="1"/>
          </p:nvPr>
        </p:nvSpPr>
        <p:spPr>
          <a:xfrm>
            <a:off x="603928" y="798315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6" name="Text Placeholder 7">
            <a:extLst>
              <a:ext uri="{FF2B5EF4-FFF2-40B4-BE49-F238E27FC236}">
                <a16:creationId xmlns:a16="http://schemas.microsoft.com/office/drawing/2014/main" id="{D93FA398-B4D0-E7EC-D8D3-DE21E3FDB6B8}"/>
              </a:ext>
            </a:extLst>
          </p:cNvPr>
          <p:cNvSpPr>
            <a:spLocks noGrp="1"/>
          </p:cNvSpPr>
          <p:nvPr>
            <p:ph type="body" sz="quarter" idx="42" hasCustomPrompt="1"/>
          </p:nvPr>
        </p:nvSpPr>
        <p:spPr>
          <a:xfrm>
            <a:off x="2901147" y="798315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7" name="Text Placeholder 7">
            <a:extLst>
              <a:ext uri="{FF2B5EF4-FFF2-40B4-BE49-F238E27FC236}">
                <a16:creationId xmlns:a16="http://schemas.microsoft.com/office/drawing/2014/main" id="{4625F6FE-3AFB-9D5F-F373-1F2A7D2FB202}"/>
              </a:ext>
            </a:extLst>
          </p:cNvPr>
          <p:cNvSpPr>
            <a:spLocks noGrp="1"/>
          </p:cNvSpPr>
          <p:nvPr>
            <p:ph type="body" sz="quarter" idx="43" hasCustomPrompt="1"/>
          </p:nvPr>
        </p:nvSpPr>
        <p:spPr>
          <a:xfrm>
            <a:off x="603928" y="846212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8" name="Text Placeholder 7">
            <a:extLst>
              <a:ext uri="{FF2B5EF4-FFF2-40B4-BE49-F238E27FC236}">
                <a16:creationId xmlns:a16="http://schemas.microsoft.com/office/drawing/2014/main" id="{9503523B-FA00-B8DA-98B1-DD1971C50A04}"/>
              </a:ext>
            </a:extLst>
          </p:cNvPr>
          <p:cNvSpPr>
            <a:spLocks noGrp="1"/>
          </p:cNvSpPr>
          <p:nvPr>
            <p:ph type="body" sz="quarter" idx="44" hasCustomPrompt="1"/>
          </p:nvPr>
        </p:nvSpPr>
        <p:spPr>
          <a:xfrm>
            <a:off x="2901147" y="8462124"/>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9" name="Text Placeholder 7">
            <a:extLst>
              <a:ext uri="{FF2B5EF4-FFF2-40B4-BE49-F238E27FC236}">
                <a16:creationId xmlns:a16="http://schemas.microsoft.com/office/drawing/2014/main" id="{2046CF1C-1630-E89D-7E3B-E41C1B3A640C}"/>
              </a:ext>
            </a:extLst>
          </p:cNvPr>
          <p:cNvSpPr>
            <a:spLocks noGrp="1"/>
          </p:cNvSpPr>
          <p:nvPr>
            <p:ph type="body" sz="quarter" idx="45" hasCustomPrompt="1"/>
          </p:nvPr>
        </p:nvSpPr>
        <p:spPr>
          <a:xfrm>
            <a:off x="603928" y="894109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50" name="Text Placeholder 7">
            <a:extLst>
              <a:ext uri="{FF2B5EF4-FFF2-40B4-BE49-F238E27FC236}">
                <a16:creationId xmlns:a16="http://schemas.microsoft.com/office/drawing/2014/main" id="{9D39DDCC-E3F1-FC0B-2425-9EF5CCE09EF8}"/>
              </a:ext>
            </a:extLst>
          </p:cNvPr>
          <p:cNvSpPr>
            <a:spLocks noGrp="1"/>
          </p:cNvSpPr>
          <p:nvPr>
            <p:ph type="body" sz="quarter" idx="46" hasCustomPrompt="1"/>
          </p:nvPr>
        </p:nvSpPr>
        <p:spPr>
          <a:xfrm>
            <a:off x="2901147" y="8941094"/>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51" name="Text Placeholder 7">
            <a:extLst>
              <a:ext uri="{FF2B5EF4-FFF2-40B4-BE49-F238E27FC236}">
                <a16:creationId xmlns:a16="http://schemas.microsoft.com/office/drawing/2014/main" id="{667CF522-E71C-9C3A-60F8-48E913ED6AAF}"/>
              </a:ext>
            </a:extLst>
          </p:cNvPr>
          <p:cNvSpPr>
            <a:spLocks noGrp="1"/>
          </p:cNvSpPr>
          <p:nvPr>
            <p:ph type="body" sz="quarter" idx="47" hasCustomPrompt="1"/>
          </p:nvPr>
        </p:nvSpPr>
        <p:spPr>
          <a:xfrm>
            <a:off x="603928" y="94200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52" name="Text Placeholder 7">
            <a:extLst>
              <a:ext uri="{FF2B5EF4-FFF2-40B4-BE49-F238E27FC236}">
                <a16:creationId xmlns:a16="http://schemas.microsoft.com/office/drawing/2014/main" id="{D553CC5B-258D-B95F-D792-73B35BF3F766}"/>
              </a:ext>
            </a:extLst>
          </p:cNvPr>
          <p:cNvSpPr>
            <a:spLocks noGrp="1"/>
          </p:cNvSpPr>
          <p:nvPr>
            <p:ph type="body" sz="quarter" idx="48" hasCustomPrompt="1"/>
          </p:nvPr>
        </p:nvSpPr>
        <p:spPr>
          <a:xfrm>
            <a:off x="2901147" y="9420066"/>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pic>
        <p:nvPicPr>
          <p:cNvPr id="61" name="Graphic 60">
            <a:extLst>
              <a:ext uri="{FF2B5EF4-FFF2-40B4-BE49-F238E27FC236}">
                <a16:creationId xmlns:a16="http://schemas.microsoft.com/office/drawing/2014/main" id="{59382161-0413-F267-8594-8CC2CCDEC2D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83790" y="712369"/>
            <a:ext cx="709345" cy="739233"/>
          </a:xfrm>
          <a:prstGeom prst="rect">
            <a:avLst/>
          </a:prstGeom>
        </p:spPr>
      </p:pic>
      <p:cxnSp>
        <p:nvCxnSpPr>
          <p:cNvPr id="63" name="Straight Connector 62">
            <a:extLst>
              <a:ext uri="{FF2B5EF4-FFF2-40B4-BE49-F238E27FC236}">
                <a16:creationId xmlns:a16="http://schemas.microsoft.com/office/drawing/2014/main" id="{1AA8B881-58BA-4673-09EC-65320E1B5FA3}"/>
              </a:ext>
            </a:extLst>
          </p:cNvPr>
          <p:cNvCxnSpPr>
            <a:cxnSpLocks/>
          </p:cNvCxnSpPr>
          <p:nvPr userDrawn="1"/>
        </p:nvCxnSpPr>
        <p:spPr>
          <a:xfrm>
            <a:off x="2764221" y="1756522"/>
            <a:ext cx="0" cy="8434915"/>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F3A6638-E330-DD8D-ED9F-6D22EFA26D15}"/>
              </a:ext>
            </a:extLst>
          </p:cNvPr>
          <p:cNvCxnSpPr>
            <a:cxnSpLocks/>
          </p:cNvCxnSpPr>
          <p:nvPr userDrawn="1"/>
        </p:nvCxnSpPr>
        <p:spPr>
          <a:xfrm>
            <a:off x="603929" y="213360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03D293C-AF63-6FBD-7829-CEA27A9C2171}"/>
              </a:ext>
            </a:extLst>
          </p:cNvPr>
          <p:cNvCxnSpPr>
            <a:cxnSpLocks/>
          </p:cNvCxnSpPr>
          <p:nvPr userDrawn="1"/>
        </p:nvCxnSpPr>
        <p:spPr>
          <a:xfrm>
            <a:off x="603929" y="261707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5A907D9-FFC1-004C-9DBD-62D4EFF2F031}"/>
              </a:ext>
            </a:extLst>
          </p:cNvPr>
          <p:cNvCxnSpPr>
            <a:cxnSpLocks/>
          </p:cNvCxnSpPr>
          <p:nvPr userDrawn="1"/>
        </p:nvCxnSpPr>
        <p:spPr>
          <a:xfrm>
            <a:off x="614440" y="309004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18F323B-B4F8-8BE6-BD1C-D889892A4C0F}"/>
              </a:ext>
            </a:extLst>
          </p:cNvPr>
          <p:cNvCxnSpPr>
            <a:cxnSpLocks/>
          </p:cNvCxnSpPr>
          <p:nvPr userDrawn="1"/>
        </p:nvCxnSpPr>
        <p:spPr>
          <a:xfrm>
            <a:off x="611185" y="3568263"/>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2E5804D-94F6-EB9D-B36D-C90D4BA431D2}"/>
              </a:ext>
            </a:extLst>
          </p:cNvPr>
          <p:cNvCxnSpPr>
            <a:cxnSpLocks/>
          </p:cNvCxnSpPr>
          <p:nvPr userDrawn="1"/>
        </p:nvCxnSpPr>
        <p:spPr>
          <a:xfrm>
            <a:off x="611185" y="404685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848ED08-74BD-4227-FC58-7DD8059A98F8}"/>
              </a:ext>
            </a:extLst>
          </p:cNvPr>
          <p:cNvCxnSpPr>
            <a:cxnSpLocks/>
          </p:cNvCxnSpPr>
          <p:nvPr userDrawn="1"/>
        </p:nvCxnSpPr>
        <p:spPr>
          <a:xfrm>
            <a:off x="611185" y="45258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AC4D2A4-A56F-264B-13E7-73CA978A872C}"/>
              </a:ext>
            </a:extLst>
          </p:cNvPr>
          <p:cNvCxnSpPr>
            <a:cxnSpLocks/>
          </p:cNvCxnSpPr>
          <p:nvPr userDrawn="1"/>
        </p:nvCxnSpPr>
        <p:spPr>
          <a:xfrm>
            <a:off x="611185" y="50074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964A3CC-4D29-287F-C212-B5675B94C55F}"/>
              </a:ext>
            </a:extLst>
          </p:cNvPr>
          <p:cNvCxnSpPr>
            <a:cxnSpLocks/>
          </p:cNvCxnSpPr>
          <p:nvPr userDrawn="1"/>
        </p:nvCxnSpPr>
        <p:spPr>
          <a:xfrm>
            <a:off x="603929" y="548640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3F3A7571-9E39-4240-0DD2-553F22F8C7BB}"/>
              </a:ext>
            </a:extLst>
          </p:cNvPr>
          <p:cNvCxnSpPr>
            <a:cxnSpLocks/>
          </p:cNvCxnSpPr>
          <p:nvPr userDrawn="1"/>
        </p:nvCxnSpPr>
        <p:spPr>
          <a:xfrm>
            <a:off x="603929" y="5965373"/>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0B5C3F8-E615-7F9E-2921-61C9ADDA571A}"/>
              </a:ext>
            </a:extLst>
          </p:cNvPr>
          <p:cNvCxnSpPr>
            <a:cxnSpLocks/>
          </p:cNvCxnSpPr>
          <p:nvPr userDrawn="1"/>
        </p:nvCxnSpPr>
        <p:spPr>
          <a:xfrm>
            <a:off x="603929" y="6444344"/>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FC971752-46C0-5DFC-4711-09C9FBC63BBE}"/>
              </a:ext>
            </a:extLst>
          </p:cNvPr>
          <p:cNvCxnSpPr>
            <a:cxnSpLocks/>
          </p:cNvCxnSpPr>
          <p:nvPr userDrawn="1"/>
        </p:nvCxnSpPr>
        <p:spPr>
          <a:xfrm>
            <a:off x="611185" y="693420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97F9F208-5CE2-6BBD-A257-B2CB1ACAECBA}"/>
              </a:ext>
            </a:extLst>
          </p:cNvPr>
          <p:cNvCxnSpPr>
            <a:cxnSpLocks/>
          </p:cNvCxnSpPr>
          <p:nvPr userDrawn="1"/>
        </p:nvCxnSpPr>
        <p:spPr>
          <a:xfrm>
            <a:off x="611185" y="740228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0CCFE58-4F00-2D18-89E0-9833FB553E4F}"/>
              </a:ext>
            </a:extLst>
          </p:cNvPr>
          <p:cNvCxnSpPr>
            <a:cxnSpLocks/>
          </p:cNvCxnSpPr>
          <p:nvPr userDrawn="1"/>
        </p:nvCxnSpPr>
        <p:spPr>
          <a:xfrm>
            <a:off x="611185" y="788125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60A9B3B-FD97-ACED-96DB-D0229D872744}"/>
              </a:ext>
            </a:extLst>
          </p:cNvPr>
          <p:cNvCxnSpPr>
            <a:cxnSpLocks/>
          </p:cNvCxnSpPr>
          <p:nvPr userDrawn="1"/>
        </p:nvCxnSpPr>
        <p:spPr>
          <a:xfrm>
            <a:off x="611185" y="83602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780007D-8A67-148D-2977-EA9790C7F914}"/>
              </a:ext>
            </a:extLst>
          </p:cNvPr>
          <p:cNvCxnSpPr>
            <a:cxnSpLocks/>
          </p:cNvCxnSpPr>
          <p:nvPr userDrawn="1"/>
        </p:nvCxnSpPr>
        <p:spPr>
          <a:xfrm>
            <a:off x="611185" y="885008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6E50BFF1-8C4A-650C-1676-00645296C0D7}"/>
              </a:ext>
            </a:extLst>
          </p:cNvPr>
          <p:cNvCxnSpPr>
            <a:cxnSpLocks/>
          </p:cNvCxnSpPr>
          <p:nvPr userDrawn="1"/>
        </p:nvCxnSpPr>
        <p:spPr>
          <a:xfrm>
            <a:off x="611185" y="932905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sp>
        <p:nvSpPr>
          <p:cNvPr id="85" name="Text Placeholder 7">
            <a:extLst>
              <a:ext uri="{FF2B5EF4-FFF2-40B4-BE49-F238E27FC236}">
                <a16:creationId xmlns:a16="http://schemas.microsoft.com/office/drawing/2014/main" id="{8E7B654B-FAFF-7624-6D14-4426119C1EE2}"/>
              </a:ext>
            </a:extLst>
          </p:cNvPr>
          <p:cNvSpPr>
            <a:spLocks noGrp="1"/>
          </p:cNvSpPr>
          <p:nvPr>
            <p:ph type="body" sz="quarter" idx="49" hasCustomPrompt="1"/>
          </p:nvPr>
        </p:nvSpPr>
        <p:spPr>
          <a:xfrm>
            <a:off x="611185" y="989903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86" name="Text Placeholder 7">
            <a:extLst>
              <a:ext uri="{FF2B5EF4-FFF2-40B4-BE49-F238E27FC236}">
                <a16:creationId xmlns:a16="http://schemas.microsoft.com/office/drawing/2014/main" id="{0DF71CD4-BA59-FECD-7675-09DFDBBE7A5A}"/>
              </a:ext>
            </a:extLst>
          </p:cNvPr>
          <p:cNvSpPr>
            <a:spLocks noGrp="1"/>
          </p:cNvSpPr>
          <p:nvPr>
            <p:ph type="body" sz="quarter" idx="50" hasCustomPrompt="1"/>
          </p:nvPr>
        </p:nvSpPr>
        <p:spPr>
          <a:xfrm>
            <a:off x="2901147" y="9912326"/>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cxnSp>
        <p:nvCxnSpPr>
          <p:cNvPr id="88" name="Straight Connector 87">
            <a:extLst>
              <a:ext uri="{FF2B5EF4-FFF2-40B4-BE49-F238E27FC236}">
                <a16:creationId xmlns:a16="http://schemas.microsoft.com/office/drawing/2014/main" id="{A663FB01-0401-C879-CD6A-5839CA57FEB3}"/>
              </a:ext>
            </a:extLst>
          </p:cNvPr>
          <p:cNvCxnSpPr>
            <a:cxnSpLocks/>
          </p:cNvCxnSpPr>
          <p:nvPr userDrawn="1"/>
        </p:nvCxnSpPr>
        <p:spPr>
          <a:xfrm>
            <a:off x="611185" y="980803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pic>
        <p:nvPicPr>
          <p:cNvPr id="2" name="Graphic 1">
            <a:extLst>
              <a:ext uri="{FF2B5EF4-FFF2-40B4-BE49-F238E27FC236}">
                <a16:creationId xmlns:a16="http://schemas.microsoft.com/office/drawing/2014/main" id="{71C93E40-9881-FD49-16BA-A016E671C5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61845" y="712369"/>
            <a:ext cx="709345" cy="739233"/>
          </a:xfrm>
          <a:prstGeom prst="rect">
            <a:avLst/>
          </a:prstGeom>
        </p:spPr>
      </p:pic>
    </p:spTree>
    <p:extLst>
      <p:ext uri="{BB962C8B-B14F-4D97-AF65-F5344CB8AC3E}">
        <p14:creationId xmlns:p14="http://schemas.microsoft.com/office/powerpoint/2010/main" val="3012637259"/>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(Well done Chart)</a:t>
            </a:r>
            <a:endParaRPr lang="en-US" dirty="0"/>
          </a:p>
        </p:txBody>
      </p:sp>
      <p:graphicFrame>
        <p:nvGraphicFramePr>
          <p:cNvPr id="2" name="Table 1">
            <a:extLst>
              <a:ext uri="{FF2B5EF4-FFF2-40B4-BE49-F238E27FC236}">
                <a16:creationId xmlns:a16="http://schemas.microsoft.com/office/drawing/2014/main" id="{62DAA0B0-CCBC-E9FA-CB11-86A78B1E6F37}"/>
              </a:ext>
            </a:extLst>
          </p:cNvPr>
          <p:cNvGraphicFramePr>
            <a:graphicFrameLocks noGrp="1"/>
          </p:cNvGraphicFramePr>
          <p:nvPr userDrawn="1">
            <p:extLst>
              <p:ext uri="{D42A27DB-BD31-4B8C-83A1-F6EECF244321}">
                <p14:modId xmlns:p14="http://schemas.microsoft.com/office/powerpoint/2010/main" val="4101602208"/>
              </p:ext>
            </p:extLst>
          </p:nvPr>
        </p:nvGraphicFramePr>
        <p:xfrm>
          <a:off x="603929" y="1948543"/>
          <a:ext cx="6344560" cy="8201308"/>
        </p:xfrm>
        <a:graphic>
          <a:graphicData uri="http://schemas.openxmlformats.org/drawingml/2006/table">
            <a:tbl>
              <a:tblPr firstRow="1" bandRow="1">
                <a:tableStyleId>{5C22544A-7EE6-4342-B048-85BDC9FD1C3A}</a:tableStyleId>
              </a:tblPr>
              <a:tblGrid>
                <a:gridCol w="3172280">
                  <a:extLst>
                    <a:ext uri="{9D8B030D-6E8A-4147-A177-3AD203B41FA5}">
                      <a16:colId xmlns:a16="http://schemas.microsoft.com/office/drawing/2014/main" val="2493119584"/>
                    </a:ext>
                  </a:extLst>
                </a:gridCol>
                <a:gridCol w="3172280">
                  <a:extLst>
                    <a:ext uri="{9D8B030D-6E8A-4147-A177-3AD203B41FA5}">
                      <a16:colId xmlns:a16="http://schemas.microsoft.com/office/drawing/2014/main" val="3865367318"/>
                    </a:ext>
                  </a:extLst>
                </a:gridCol>
              </a:tblGrid>
              <a:tr h="434031">
                <a:tc>
                  <a:txBody>
                    <a:bodyPr/>
                    <a:lstStyle/>
                    <a:p>
                      <a:r>
                        <a:rPr lang="en-US" sz="2100" b="1" i="0" dirty="0">
                          <a:latin typeface="Barlow" pitchFamily="2" charset="77"/>
                        </a:rPr>
                        <a:t>Name</a:t>
                      </a:r>
                    </a:p>
                  </a:txBody>
                  <a:tcPr marT="45719" marB="45719" anchor="ctr">
                    <a:solidFill>
                      <a:srgbClr val="001F5B"/>
                    </a:solidFill>
                  </a:tcPr>
                </a:tc>
                <a:tc>
                  <a:txBody>
                    <a:bodyPr/>
                    <a:lstStyle/>
                    <a:p>
                      <a:r>
                        <a:rPr lang="en-US" sz="2100" b="1" i="0" dirty="0">
                          <a:latin typeface="Barlow" pitchFamily="2" charset="77"/>
                        </a:rPr>
                        <a:t>Class</a:t>
                      </a:r>
                    </a:p>
                  </a:txBody>
                  <a:tcPr marT="45719" marB="45719" anchor="ctr">
                    <a:solidFill>
                      <a:srgbClr val="001F5B"/>
                    </a:solidFill>
                  </a:tcPr>
                </a:tc>
                <a:extLst>
                  <a:ext uri="{0D108BD9-81ED-4DB2-BD59-A6C34878D82A}">
                    <a16:rowId xmlns:a16="http://schemas.microsoft.com/office/drawing/2014/main" val="119531000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37702606"/>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55979074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24356014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528432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0724479"/>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1142467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15869424"/>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616327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53715698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36920414"/>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99531145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66449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62792704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679689842"/>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208753591"/>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06793429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98449207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48929987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284713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213521241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3264448311"/>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937888552"/>
                  </a:ext>
                </a:extLst>
              </a:tr>
            </a:tbl>
          </a:graphicData>
        </a:graphic>
      </p:graphicFrame>
      <p:pic>
        <p:nvPicPr>
          <p:cNvPr id="7" name="Graphic 6">
            <a:extLst>
              <a:ext uri="{FF2B5EF4-FFF2-40B4-BE49-F238E27FC236}">
                <a16:creationId xmlns:a16="http://schemas.microsoft.com/office/drawing/2014/main" id="{522789CD-6ED7-DF31-74EE-75FA58FDCD4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74473" y="764632"/>
            <a:ext cx="695622" cy="666199"/>
          </a:xfrm>
          <a:prstGeom prst="rect">
            <a:avLst/>
          </a:prstGeom>
        </p:spPr>
      </p:pic>
      <p:pic>
        <p:nvPicPr>
          <p:cNvPr id="8" name="Graphic 7">
            <a:extLst>
              <a:ext uri="{FF2B5EF4-FFF2-40B4-BE49-F238E27FC236}">
                <a16:creationId xmlns:a16="http://schemas.microsoft.com/office/drawing/2014/main" id="{49AD0EF1-CD22-C6A7-E142-3093DEF1364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130245" y="764632"/>
            <a:ext cx="695622" cy="666199"/>
          </a:xfrm>
          <a:prstGeom prst="rect">
            <a:avLst/>
          </a:prstGeom>
        </p:spPr>
      </p:pic>
      <p:sp>
        <p:nvSpPr>
          <p:cNvPr id="3" name="Text Placeholder 7">
            <a:extLst>
              <a:ext uri="{FF2B5EF4-FFF2-40B4-BE49-F238E27FC236}">
                <a16:creationId xmlns:a16="http://schemas.microsoft.com/office/drawing/2014/main" id="{F71BFCEF-8505-2C2A-B686-C226DB62799E}"/>
              </a:ext>
            </a:extLst>
          </p:cNvPr>
          <p:cNvSpPr>
            <a:spLocks noGrp="1"/>
          </p:cNvSpPr>
          <p:nvPr>
            <p:ph type="body" sz="quarter" idx="50" hasCustomPrompt="1"/>
          </p:nvPr>
        </p:nvSpPr>
        <p:spPr>
          <a:xfrm>
            <a:off x="611187" y="242962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 name="Text Placeholder 7">
            <a:extLst>
              <a:ext uri="{FF2B5EF4-FFF2-40B4-BE49-F238E27FC236}">
                <a16:creationId xmlns:a16="http://schemas.microsoft.com/office/drawing/2014/main" id="{EC3CDE5C-80B8-5872-1627-F2214D1F261C}"/>
              </a:ext>
            </a:extLst>
          </p:cNvPr>
          <p:cNvSpPr>
            <a:spLocks noGrp="1"/>
          </p:cNvSpPr>
          <p:nvPr>
            <p:ph type="body" sz="quarter" idx="72" hasCustomPrompt="1"/>
          </p:nvPr>
        </p:nvSpPr>
        <p:spPr>
          <a:xfrm>
            <a:off x="3787096" y="24269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6" name="Text Placeholder 7">
            <a:extLst>
              <a:ext uri="{FF2B5EF4-FFF2-40B4-BE49-F238E27FC236}">
                <a16:creationId xmlns:a16="http://schemas.microsoft.com/office/drawing/2014/main" id="{B00F88BB-403D-B25F-2581-2ADA7C97CDB1}"/>
              </a:ext>
            </a:extLst>
          </p:cNvPr>
          <p:cNvSpPr>
            <a:spLocks noGrp="1"/>
          </p:cNvSpPr>
          <p:nvPr>
            <p:ph type="body" sz="quarter" idx="73" hasCustomPrompt="1"/>
          </p:nvPr>
        </p:nvSpPr>
        <p:spPr>
          <a:xfrm>
            <a:off x="611187" y="278390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9" name="Text Placeholder 7">
            <a:extLst>
              <a:ext uri="{FF2B5EF4-FFF2-40B4-BE49-F238E27FC236}">
                <a16:creationId xmlns:a16="http://schemas.microsoft.com/office/drawing/2014/main" id="{BDC18351-657A-3C07-97F2-AF5BE82689EC}"/>
              </a:ext>
            </a:extLst>
          </p:cNvPr>
          <p:cNvSpPr>
            <a:spLocks noGrp="1"/>
          </p:cNvSpPr>
          <p:nvPr>
            <p:ph type="body" sz="quarter" idx="74" hasCustomPrompt="1"/>
          </p:nvPr>
        </p:nvSpPr>
        <p:spPr>
          <a:xfrm>
            <a:off x="3787096" y="278125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6" name="Text Placeholder 7">
            <a:extLst>
              <a:ext uri="{FF2B5EF4-FFF2-40B4-BE49-F238E27FC236}">
                <a16:creationId xmlns:a16="http://schemas.microsoft.com/office/drawing/2014/main" id="{A9DF6C58-89C5-D4E9-1295-83AB3B2543F8}"/>
              </a:ext>
            </a:extLst>
          </p:cNvPr>
          <p:cNvSpPr>
            <a:spLocks noGrp="1"/>
          </p:cNvSpPr>
          <p:nvPr>
            <p:ph type="body" sz="quarter" idx="75" hasCustomPrompt="1"/>
          </p:nvPr>
        </p:nvSpPr>
        <p:spPr>
          <a:xfrm>
            <a:off x="606414" y="313784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7" name="Text Placeholder 7">
            <a:extLst>
              <a:ext uri="{FF2B5EF4-FFF2-40B4-BE49-F238E27FC236}">
                <a16:creationId xmlns:a16="http://schemas.microsoft.com/office/drawing/2014/main" id="{30207144-9E9F-A1E7-8135-37DA08F16F89}"/>
              </a:ext>
            </a:extLst>
          </p:cNvPr>
          <p:cNvSpPr>
            <a:spLocks noGrp="1"/>
          </p:cNvSpPr>
          <p:nvPr>
            <p:ph type="body" sz="quarter" idx="76" hasCustomPrompt="1"/>
          </p:nvPr>
        </p:nvSpPr>
        <p:spPr>
          <a:xfrm>
            <a:off x="3782324" y="313520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8" name="Text Placeholder 7">
            <a:extLst>
              <a:ext uri="{FF2B5EF4-FFF2-40B4-BE49-F238E27FC236}">
                <a16:creationId xmlns:a16="http://schemas.microsoft.com/office/drawing/2014/main" id="{943FB6AD-FCEF-4475-7F3D-C00730E18AE9}"/>
              </a:ext>
            </a:extLst>
          </p:cNvPr>
          <p:cNvSpPr>
            <a:spLocks noGrp="1"/>
          </p:cNvSpPr>
          <p:nvPr>
            <p:ph type="body" sz="quarter" idx="77" hasCustomPrompt="1"/>
          </p:nvPr>
        </p:nvSpPr>
        <p:spPr>
          <a:xfrm>
            <a:off x="611187" y="349211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9" name="Text Placeholder 7">
            <a:extLst>
              <a:ext uri="{FF2B5EF4-FFF2-40B4-BE49-F238E27FC236}">
                <a16:creationId xmlns:a16="http://schemas.microsoft.com/office/drawing/2014/main" id="{5AF1C99F-6EC8-1746-AAEF-A159C639D5E0}"/>
              </a:ext>
            </a:extLst>
          </p:cNvPr>
          <p:cNvSpPr>
            <a:spLocks noGrp="1"/>
          </p:cNvSpPr>
          <p:nvPr>
            <p:ph type="body" sz="quarter" idx="78" hasCustomPrompt="1"/>
          </p:nvPr>
        </p:nvSpPr>
        <p:spPr>
          <a:xfrm>
            <a:off x="3787096" y="348947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0" name="Text Placeholder 7">
            <a:extLst>
              <a:ext uri="{FF2B5EF4-FFF2-40B4-BE49-F238E27FC236}">
                <a16:creationId xmlns:a16="http://schemas.microsoft.com/office/drawing/2014/main" id="{83B3552C-21D2-F3BB-CA12-328D0C4618A7}"/>
              </a:ext>
            </a:extLst>
          </p:cNvPr>
          <p:cNvSpPr>
            <a:spLocks noGrp="1"/>
          </p:cNvSpPr>
          <p:nvPr>
            <p:ph type="body" sz="quarter" idx="79" hasCustomPrompt="1"/>
          </p:nvPr>
        </p:nvSpPr>
        <p:spPr>
          <a:xfrm>
            <a:off x="608702" y="382907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1" name="Text Placeholder 7">
            <a:extLst>
              <a:ext uri="{FF2B5EF4-FFF2-40B4-BE49-F238E27FC236}">
                <a16:creationId xmlns:a16="http://schemas.microsoft.com/office/drawing/2014/main" id="{9F99F9BC-5B9A-28DA-29DB-EDFE6C507463}"/>
              </a:ext>
            </a:extLst>
          </p:cNvPr>
          <p:cNvSpPr>
            <a:spLocks noGrp="1"/>
          </p:cNvSpPr>
          <p:nvPr>
            <p:ph type="body" sz="quarter" idx="80" hasCustomPrompt="1"/>
          </p:nvPr>
        </p:nvSpPr>
        <p:spPr>
          <a:xfrm>
            <a:off x="3784612" y="382643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3" name="Text Placeholder 7">
            <a:extLst>
              <a:ext uri="{FF2B5EF4-FFF2-40B4-BE49-F238E27FC236}">
                <a16:creationId xmlns:a16="http://schemas.microsoft.com/office/drawing/2014/main" id="{4B69483B-9540-D6A4-2F87-EE768081F2B9}"/>
              </a:ext>
            </a:extLst>
          </p:cNvPr>
          <p:cNvSpPr>
            <a:spLocks noGrp="1"/>
          </p:cNvSpPr>
          <p:nvPr>
            <p:ph type="body" sz="quarter" idx="81" hasCustomPrompt="1"/>
          </p:nvPr>
        </p:nvSpPr>
        <p:spPr>
          <a:xfrm>
            <a:off x="613017" y="420033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4" name="Text Placeholder 7">
            <a:extLst>
              <a:ext uri="{FF2B5EF4-FFF2-40B4-BE49-F238E27FC236}">
                <a16:creationId xmlns:a16="http://schemas.microsoft.com/office/drawing/2014/main" id="{F72132F8-6CC0-89AD-C69E-BD2A5CEA54B1}"/>
              </a:ext>
            </a:extLst>
          </p:cNvPr>
          <p:cNvSpPr>
            <a:spLocks noGrp="1"/>
          </p:cNvSpPr>
          <p:nvPr>
            <p:ph type="body" sz="quarter" idx="82" hasCustomPrompt="1"/>
          </p:nvPr>
        </p:nvSpPr>
        <p:spPr>
          <a:xfrm>
            <a:off x="3788926" y="419769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5" name="Text Placeholder 7">
            <a:extLst>
              <a:ext uri="{FF2B5EF4-FFF2-40B4-BE49-F238E27FC236}">
                <a16:creationId xmlns:a16="http://schemas.microsoft.com/office/drawing/2014/main" id="{0829DD03-8630-F9CC-4FB0-E78C9E0511F6}"/>
              </a:ext>
            </a:extLst>
          </p:cNvPr>
          <p:cNvSpPr>
            <a:spLocks noGrp="1"/>
          </p:cNvSpPr>
          <p:nvPr>
            <p:ph type="body" sz="quarter" idx="83" hasCustomPrompt="1"/>
          </p:nvPr>
        </p:nvSpPr>
        <p:spPr>
          <a:xfrm>
            <a:off x="605759" y="454668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6" name="Text Placeholder 7">
            <a:extLst>
              <a:ext uri="{FF2B5EF4-FFF2-40B4-BE49-F238E27FC236}">
                <a16:creationId xmlns:a16="http://schemas.microsoft.com/office/drawing/2014/main" id="{0D709D9D-6FA7-93A6-C964-15CF42713D75}"/>
              </a:ext>
            </a:extLst>
          </p:cNvPr>
          <p:cNvSpPr>
            <a:spLocks noGrp="1"/>
          </p:cNvSpPr>
          <p:nvPr>
            <p:ph type="body" sz="quarter" idx="84" hasCustomPrompt="1"/>
          </p:nvPr>
        </p:nvSpPr>
        <p:spPr>
          <a:xfrm>
            <a:off x="3781667" y="45440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7" name="Text Placeholder 7">
            <a:extLst>
              <a:ext uri="{FF2B5EF4-FFF2-40B4-BE49-F238E27FC236}">
                <a16:creationId xmlns:a16="http://schemas.microsoft.com/office/drawing/2014/main" id="{3EFE24BD-5207-87EA-6C6F-F3FADA7A1CDB}"/>
              </a:ext>
            </a:extLst>
          </p:cNvPr>
          <p:cNvSpPr>
            <a:spLocks noGrp="1"/>
          </p:cNvSpPr>
          <p:nvPr>
            <p:ph type="body" sz="quarter" idx="85" hasCustomPrompt="1"/>
          </p:nvPr>
        </p:nvSpPr>
        <p:spPr>
          <a:xfrm>
            <a:off x="605759" y="489885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8" name="Text Placeholder 7">
            <a:extLst>
              <a:ext uri="{FF2B5EF4-FFF2-40B4-BE49-F238E27FC236}">
                <a16:creationId xmlns:a16="http://schemas.microsoft.com/office/drawing/2014/main" id="{2C5FC1CA-4976-3FBF-799B-B715A24DA585}"/>
              </a:ext>
            </a:extLst>
          </p:cNvPr>
          <p:cNvSpPr>
            <a:spLocks noGrp="1"/>
          </p:cNvSpPr>
          <p:nvPr>
            <p:ph type="body" sz="quarter" idx="86" hasCustomPrompt="1"/>
          </p:nvPr>
        </p:nvSpPr>
        <p:spPr>
          <a:xfrm>
            <a:off x="3781667" y="489621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9" name="Text Placeholder 7">
            <a:extLst>
              <a:ext uri="{FF2B5EF4-FFF2-40B4-BE49-F238E27FC236}">
                <a16:creationId xmlns:a16="http://schemas.microsoft.com/office/drawing/2014/main" id="{69C5E1B4-7B1A-06A8-BD13-662DA78549A3}"/>
              </a:ext>
            </a:extLst>
          </p:cNvPr>
          <p:cNvSpPr>
            <a:spLocks noGrp="1"/>
          </p:cNvSpPr>
          <p:nvPr>
            <p:ph type="body" sz="quarter" idx="87" hasCustomPrompt="1"/>
          </p:nvPr>
        </p:nvSpPr>
        <p:spPr>
          <a:xfrm>
            <a:off x="604287" y="525271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0" name="Text Placeholder 7">
            <a:extLst>
              <a:ext uri="{FF2B5EF4-FFF2-40B4-BE49-F238E27FC236}">
                <a16:creationId xmlns:a16="http://schemas.microsoft.com/office/drawing/2014/main" id="{1E052556-C921-ABDB-4260-CA22C49F10F7}"/>
              </a:ext>
            </a:extLst>
          </p:cNvPr>
          <p:cNvSpPr>
            <a:spLocks noGrp="1"/>
          </p:cNvSpPr>
          <p:nvPr>
            <p:ph type="body" sz="quarter" idx="88" hasCustomPrompt="1"/>
          </p:nvPr>
        </p:nvSpPr>
        <p:spPr>
          <a:xfrm>
            <a:off x="3780195" y="525007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3" name="Text Placeholder 7">
            <a:extLst>
              <a:ext uri="{FF2B5EF4-FFF2-40B4-BE49-F238E27FC236}">
                <a16:creationId xmlns:a16="http://schemas.microsoft.com/office/drawing/2014/main" id="{3A250AEA-417D-C0C6-53CA-50EEB58B866C}"/>
              </a:ext>
            </a:extLst>
          </p:cNvPr>
          <p:cNvSpPr>
            <a:spLocks noGrp="1"/>
          </p:cNvSpPr>
          <p:nvPr>
            <p:ph type="body" sz="quarter" idx="89" hasCustomPrompt="1"/>
          </p:nvPr>
        </p:nvSpPr>
        <p:spPr>
          <a:xfrm>
            <a:off x="601444" y="560542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4" name="Text Placeholder 7">
            <a:extLst>
              <a:ext uri="{FF2B5EF4-FFF2-40B4-BE49-F238E27FC236}">
                <a16:creationId xmlns:a16="http://schemas.microsoft.com/office/drawing/2014/main" id="{DC284D38-F8ED-52FC-F628-13D4C8608BA4}"/>
              </a:ext>
            </a:extLst>
          </p:cNvPr>
          <p:cNvSpPr>
            <a:spLocks noGrp="1"/>
          </p:cNvSpPr>
          <p:nvPr>
            <p:ph type="body" sz="quarter" idx="90" hasCustomPrompt="1"/>
          </p:nvPr>
        </p:nvSpPr>
        <p:spPr>
          <a:xfrm>
            <a:off x="3777352" y="560278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7" name="Text Placeholder 7">
            <a:extLst>
              <a:ext uri="{FF2B5EF4-FFF2-40B4-BE49-F238E27FC236}">
                <a16:creationId xmlns:a16="http://schemas.microsoft.com/office/drawing/2014/main" id="{E6246B82-774A-3FE4-79E2-FC4C511D6C44}"/>
              </a:ext>
            </a:extLst>
          </p:cNvPr>
          <p:cNvSpPr>
            <a:spLocks noGrp="1"/>
          </p:cNvSpPr>
          <p:nvPr>
            <p:ph type="body" sz="quarter" idx="91" hasCustomPrompt="1"/>
          </p:nvPr>
        </p:nvSpPr>
        <p:spPr>
          <a:xfrm>
            <a:off x="602916" y="595124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8" name="Text Placeholder 7">
            <a:extLst>
              <a:ext uri="{FF2B5EF4-FFF2-40B4-BE49-F238E27FC236}">
                <a16:creationId xmlns:a16="http://schemas.microsoft.com/office/drawing/2014/main" id="{AB8BE3D3-974D-8B8A-877F-83B7465D5E3D}"/>
              </a:ext>
            </a:extLst>
          </p:cNvPr>
          <p:cNvSpPr>
            <a:spLocks noGrp="1"/>
          </p:cNvSpPr>
          <p:nvPr>
            <p:ph type="body" sz="quarter" idx="92" hasCustomPrompt="1"/>
          </p:nvPr>
        </p:nvSpPr>
        <p:spPr>
          <a:xfrm>
            <a:off x="3778824" y="594860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9" name="Text Placeholder 7">
            <a:extLst>
              <a:ext uri="{FF2B5EF4-FFF2-40B4-BE49-F238E27FC236}">
                <a16:creationId xmlns:a16="http://schemas.microsoft.com/office/drawing/2014/main" id="{6D657B87-026E-9F91-9D25-029493AC389F}"/>
              </a:ext>
            </a:extLst>
          </p:cNvPr>
          <p:cNvSpPr>
            <a:spLocks noGrp="1"/>
          </p:cNvSpPr>
          <p:nvPr>
            <p:ph type="body" sz="quarter" idx="93" hasCustomPrompt="1"/>
          </p:nvPr>
        </p:nvSpPr>
        <p:spPr>
          <a:xfrm>
            <a:off x="602916" y="630341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0" name="Text Placeholder 7">
            <a:extLst>
              <a:ext uri="{FF2B5EF4-FFF2-40B4-BE49-F238E27FC236}">
                <a16:creationId xmlns:a16="http://schemas.microsoft.com/office/drawing/2014/main" id="{5D6A3D8C-BD22-F3C1-4D5B-BD0820FF727C}"/>
              </a:ext>
            </a:extLst>
          </p:cNvPr>
          <p:cNvSpPr>
            <a:spLocks noGrp="1"/>
          </p:cNvSpPr>
          <p:nvPr>
            <p:ph type="body" sz="quarter" idx="94" hasCustomPrompt="1"/>
          </p:nvPr>
        </p:nvSpPr>
        <p:spPr>
          <a:xfrm>
            <a:off x="3778824" y="630077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1" name="Text Placeholder 7">
            <a:extLst>
              <a:ext uri="{FF2B5EF4-FFF2-40B4-BE49-F238E27FC236}">
                <a16:creationId xmlns:a16="http://schemas.microsoft.com/office/drawing/2014/main" id="{69A7FD78-34B0-AEA4-676C-82485C60175E}"/>
              </a:ext>
            </a:extLst>
          </p:cNvPr>
          <p:cNvSpPr>
            <a:spLocks noGrp="1"/>
          </p:cNvSpPr>
          <p:nvPr>
            <p:ph type="body" sz="quarter" idx="95" hasCustomPrompt="1"/>
          </p:nvPr>
        </p:nvSpPr>
        <p:spPr>
          <a:xfrm>
            <a:off x="601444" y="665727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2" name="Text Placeholder 7">
            <a:extLst>
              <a:ext uri="{FF2B5EF4-FFF2-40B4-BE49-F238E27FC236}">
                <a16:creationId xmlns:a16="http://schemas.microsoft.com/office/drawing/2014/main" id="{7F82C1D1-D77C-BA67-C5FE-B14752B624E2}"/>
              </a:ext>
            </a:extLst>
          </p:cNvPr>
          <p:cNvSpPr>
            <a:spLocks noGrp="1"/>
          </p:cNvSpPr>
          <p:nvPr>
            <p:ph type="body" sz="quarter" idx="96" hasCustomPrompt="1"/>
          </p:nvPr>
        </p:nvSpPr>
        <p:spPr>
          <a:xfrm>
            <a:off x="3777352" y="665463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3" name="Text Placeholder 7">
            <a:extLst>
              <a:ext uri="{FF2B5EF4-FFF2-40B4-BE49-F238E27FC236}">
                <a16:creationId xmlns:a16="http://schemas.microsoft.com/office/drawing/2014/main" id="{2BC7E4B2-C4A8-4289-0923-C4D3909ACBFF}"/>
              </a:ext>
            </a:extLst>
          </p:cNvPr>
          <p:cNvSpPr>
            <a:spLocks noGrp="1"/>
          </p:cNvSpPr>
          <p:nvPr>
            <p:ph type="body" sz="quarter" idx="97" hasCustomPrompt="1"/>
          </p:nvPr>
        </p:nvSpPr>
        <p:spPr>
          <a:xfrm>
            <a:off x="598600" y="700998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4" name="Text Placeholder 7">
            <a:extLst>
              <a:ext uri="{FF2B5EF4-FFF2-40B4-BE49-F238E27FC236}">
                <a16:creationId xmlns:a16="http://schemas.microsoft.com/office/drawing/2014/main" id="{176284FC-9884-0FA9-61A2-56191ABFFD23}"/>
              </a:ext>
            </a:extLst>
          </p:cNvPr>
          <p:cNvSpPr>
            <a:spLocks noGrp="1"/>
          </p:cNvSpPr>
          <p:nvPr>
            <p:ph type="body" sz="quarter" idx="98" hasCustomPrompt="1"/>
          </p:nvPr>
        </p:nvSpPr>
        <p:spPr>
          <a:xfrm>
            <a:off x="3774509" y="70073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5" name="Text Placeholder 7">
            <a:extLst>
              <a:ext uri="{FF2B5EF4-FFF2-40B4-BE49-F238E27FC236}">
                <a16:creationId xmlns:a16="http://schemas.microsoft.com/office/drawing/2014/main" id="{2611FBAD-ED5C-FE2C-7052-BB8129F7878D}"/>
              </a:ext>
            </a:extLst>
          </p:cNvPr>
          <p:cNvSpPr>
            <a:spLocks noGrp="1"/>
          </p:cNvSpPr>
          <p:nvPr>
            <p:ph type="body" sz="quarter" idx="99" hasCustomPrompt="1"/>
          </p:nvPr>
        </p:nvSpPr>
        <p:spPr>
          <a:xfrm>
            <a:off x="598499" y="73664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6" name="Text Placeholder 7">
            <a:extLst>
              <a:ext uri="{FF2B5EF4-FFF2-40B4-BE49-F238E27FC236}">
                <a16:creationId xmlns:a16="http://schemas.microsoft.com/office/drawing/2014/main" id="{F18E4BE7-975B-5959-3FA6-DE6D18FAAA3B}"/>
              </a:ext>
            </a:extLst>
          </p:cNvPr>
          <p:cNvSpPr>
            <a:spLocks noGrp="1"/>
          </p:cNvSpPr>
          <p:nvPr>
            <p:ph type="body" sz="quarter" idx="100" hasCustomPrompt="1"/>
          </p:nvPr>
        </p:nvSpPr>
        <p:spPr>
          <a:xfrm>
            <a:off x="3774408" y="736380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7" name="Text Placeholder 7">
            <a:extLst>
              <a:ext uri="{FF2B5EF4-FFF2-40B4-BE49-F238E27FC236}">
                <a16:creationId xmlns:a16="http://schemas.microsoft.com/office/drawing/2014/main" id="{AB35695A-7C75-2CF5-02C7-30316CAA9791}"/>
              </a:ext>
            </a:extLst>
          </p:cNvPr>
          <p:cNvSpPr>
            <a:spLocks noGrp="1"/>
          </p:cNvSpPr>
          <p:nvPr>
            <p:ph type="body" sz="quarter" idx="101" hasCustomPrompt="1"/>
          </p:nvPr>
        </p:nvSpPr>
        <p:spPr>
          <a:xfrm>
            <a:off x="598499" y="771861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8" name="Text Placeholder 7">
            <a:extLst>
              <a:ext uri="{FF2B5EF4-FFF2-40B4-BE49-F238E27FC236}">
                <a16:creationId xmlns:a16="http://schemas.microsoft.com/office/drawing/2014/main" id="{024515B2-B163-73DD-23FF-3AD0CF7F2B4E}"/>
              </a:ext>
            </a:extLst>
          </p:cNvPr>
          <p:cNvSpPr>
            <a:spLocks noGrp="1"/>
          </p:cNvSpPr>
          <p:nvPr>
            <p:ph type="body" sz="quarter" idx="102" hasCustomPrompt="1"/>
          </p:nvPr>
        </p:nvSpPr>
        <p:spPr>
          <a:xfrm>
            <a:off x="3774408" y="771597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9" name="Text Placeholder 7">
            <a:extLst>
              <a:ext uri="{FF2B5EF4-FFF2-40B4-BE49-F238E27FC236}">
                <a16:creationId xmlns:a16="http://schemas.microsoft.com/office/drawing/2014/main" id="{4F88AA0D-4093-1E4F-110E-7A0A27C6A030}"/>
              </a:ext>
            </a:extLst>
          </p:cNvPr>
          <p:cNvSpPr>
            <a:spLocks noGrp="1"/>
          </p:cNvSpPr>
          <p:nvPr>
            <p:ph type="body" sz="quarter" idx="103" hasCustomPrompt="1"/>
          </p:nvPr>
        </p:nvSpPr>
        <p:spPr>
          <a:xfrm>
            <a:off x="597027" y="807247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0" name="Text Placeholder 7">
            <a:extLst>
              <a:ext uri="{FF2B5EF4-FFF2-40B4-BE49-F238E27FC236}">
                <a16:creationId xmlns:a16="http://schemas.microsoft.com/office/drawing/2014/main" id="{287B9A76-4978-8A31-6A18-4909342D6598}"/>
              </a:ext>
            </a:extLst>
          </p:cNvPr>
          <p:cNvSpPr>
            <a:spLocks noGrp="1"/>
          </p:cNvSpPr>
          <p:nvPr>
            <p:ph type="body" sz="quarter" idx="104" hasCustomPrompt="1"/>
          </p:nvPr>
        </p:nvSpPr>
        <p:spPr>
          <a:xfrm>
            <a:off x="3772936" y="806983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1" name="Text Placeholder 7">
            <a:extLst>
              <a:ext uri="{FF2B5EF4-FFF2-40B4-BE49-F238E27FC236}">
                <a16:creationId xmlns:a16="http://schemas.microsoft.com/office/drawing/2014/main" id="{8122B847-D898-03AE-CA9A-A921A6E1FF6E}"/>
              </a:ext>
            </a:extLst>
          </p:cNvPr>
          <p:cNvSpPr>
            <a:spLocks noGrp="1"/>
          </p:cNvSpPr>
          <p:nvPr>
            <p:ph type="body" sz="quarter" idx="105" hasCustomPrompt="1"/>
          </p:nvPr>
        </p:nvSpPr>
        <p:spPr>
          <a:xfrm>
            <a:off x="594184" y="842518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2" name="Text Placeholder 7">
            <a:extLst>
              <a:ext uri="{FF2B5EF4-FFF2-40B4-BE49-F238E27FC236}">
                <a16:creationId xmlns:a16="http://schemas.microsoft.com/office/drawing/2014/main" id="{0FBCD8F9-0E67-9716-32B8-0CAD4A5E6CED}"/>
              </a:ext>
            </a:extLst>
          </p:cNvPr>
          <p:cNvSpPr>
            <a:spLocks noGrp="1"/>
          </p:cNvSpPr>
          <p:nvPr>
            <p:ph type="body" sz="quarter" idx="106" hasCustomPrompt="1"/>
          </p:nvPr>
        </p:nvSpPr>
        <p:spPr>
          <a:xfrm>
            <a:off x="3770093" y="842254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3" name="Text Placeholder 7">
            <a:extLst>
              <a:ext uri="{FF2B5EF4-FFF2-40B4-BE49-F238E27FC236}">
                <a16:creationId xmlns:a16="http://schemas.microsoft.com/office/drawing/2014/main" id="{26C6B471-8AA9-A2D1-91A4-97F223186BF5}"/>
              </a:ext>
            </a:extLst>
          </p:cNvPr>
          <p:cNvSpPr>
            <a:spLocks noGrp="1"/>
          </p:cNvSpPr>
          <p:nvPr>
            <p:ph type="body" sz="quarter" idx="107" hasCustomPrompt="1"/>
          </p:nvPr>
        </p:nvSpPr>
        <p:spPr>
          <a:xfrm>
            <a:off x="595656" y="877099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4" name="Text Placeholder 7">
            <a:extLst>
              <a:ext uri="{FF2B5EF4-FFF2-40B4-BE49-F238E27FC236}">
                <a16:creationId xmlns:a16="http://schemas.microsoft.com/office/drawing/2014/main" id="{364ABF51-29B9-F071-62A8-B9B4704B3093}"/>
              </a:ext>
            </a:extLst>
          </p:cNvPr>
          <p:cNvSpPr>
            <a:spLocks noGrp="1"/>
          </p:cNvSpPr>
          <p:nvPr>
            <p:ph type="body" sz="quarter" idx="108" hasCustomPrompt="1"/>
          </p:nvPr>
        </p:nvSpPr>
        <p:spPr>
          <a:xfrm>
            <a:off x="3771565" y="876835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5" name="Text Placeholder 7">
            <a:extLst>
              <a:ext uri="{FF2B5EF4-FFF2-40B4-BE49-F238E27FC236}">
                <a16:creationId xmlns:a16="http://schemas.microsoft.com/office/drawing/2014/main" id="{DD6F66D2-1F50-47DA-3B8E-B0A61C2D6232}"/>
              </a:ext>
            </a:extLst>
          </p:cNvPr>
          <p:cNvSpPr>
            <a:spLocks noGrp="1"/>
          </p:cNvSpPr>
          <p:nvPr>
            <p:ph type="body" sz="quarter" idx="109" hasCustomPrompt="1"/>
          </p:nvPr>
        </p:nvSpPr>
        <p:spPr>
          <a:xfrm>
            <a:off x="595656" y="912317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6" name="Text Placeholder 7">
            <a:extLst>
              <a:ext uri="{FF2B5EF4-FFF2-40B4-BE49-F238E27FC236}">
                <a16:creationId xmlns:a16="http://schemas.microsoft.com/office/drawing/2014/main" id="{7B090208-4551-439C-87FB-8A7492C028BE}"/>
              </a:ext>
            </a:extLst>
          </p:cNvPr>
          <p:cNvSpPr>
            <a:spLocks noGrp="1"/>
          </p:cNvSpPr>
          <p:nvPr>
            <p:ph type="body" sz="quarter" idx="110" hasCustomPrompt="1"/>
          </p:nvPr>
        </p:nvSpPr>
        <p:spPr>
          <a:xfrm>
            <a:off x="3771565" y="912053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7" name="Text Placeholder 7">
            <a:extLst>
              <a:ext uri="{FF2B5EF4-FFF2-40B4-BE49-F238E27FC236}">
                <a16:creationId xmlns:a16="http://schemas.microsoft.com/office/drawing/2014/main" id="{3949E45A-864B-EDA8-A231-06D56033F069}"/>
              </a:ext>
            </a:extLst>
          </p:cNvPr>
          <p:cNvSpPr>
            <a:spLocks noGrp="1"/>
          </p:cNvSpPr>
          <p:nvPr>
            <p:ph type="body" sz="quarter" idx="111" hasCustomPrompt="1"/>
          </p:nvPr>
        </p:nvSpPr>
        <p:spPr>
          <a:xfrm>
            <a:off x="594184" y="947703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8" name="Text Placeholder 7">
            <a:extLst>
              <a:ext uri="{FF2B5EF4-FFF2-40B4-BE49-F238E27FC236}">
                <a16:creationId xmlns:a16="http://schemas.microsoft.com/office/drawing/2014/main" id="{E8A05EF7-00F7-23B7-FA70-82076BA9BF70}"/>
              </a:ext>
            </a:extLst>
          </p:cNvPr>
          <p:cNvSpPr>
            <a:spLocks noGrp="1"/>
          </p:cNvSpPr>
          <p:nvPr>
            <p:ph type="body" sz="quarter" idx="112" hasCustomPrompt="1"/>
          </p:nvPr>
        </p:nvSpPr>
        <p:spPr>
          <a:xfrm>
            <a:off x="3770093" y="947439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9" name="Text Placeholder 7">
            <a:extLst>
              <a:ext uri="{FF2B5EF4-FFF2-40B4-BE49-F238E27FC236}">
                <a16:creationId xmlns:a16="http://schemas.microsoft.com/office/drawing/2014/main" id="{EF629C9D-6662-E540-43E6-DA28206CD698}"/>
              </a:ext>
            </a:extLst>
          </p:cNvPr>
          <p:cNvSpPr>
            <a:spLocks noGrp="1"/>
          </p:cNvSpPr>
          <p:nvPr>
            <p:ph type="body" sz="quarter" idx="113" hasCustomPrompt="1"/>
          </p:nvPr>
        </p:nvSpPr>
        <p:spPr>
          <a:xfrm>
            <a:off x="591341" y="982974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60" name="Text Placeholder 7">
            <a:extLst>
              <a:ext uri="{FF2B5EF4-FFF2-40B4-BE49-F238E27FC236}">
                <a16:creationId xmlns:a16="http://schemas.microsoft.com/office/drawing/2014/main" id="{4676D18C-0E37-F1F9-9745-22DBEC1AE842}"/>
              </a:ext>
            </a:extLst>
          </p:cNvPr>
          <p:cNvSpPr>
            <a:spLocks noGrp="1"/>
          </p:cNvSpPr>
          <p:nvPr>
            <p:ph type="body" sz="quarter" idx="114" hasCustomPrompt="1"/>
          </p:nvPr>
        </p:nvSpPr>
        <p:spPr>
          <a:xfrm>
            <a:off x="3767251" y="982710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Tree>
    <p:extLst>
      <p:ext uri="{BB962C8B-B14F-4D97-AF65-F5344CB8AC3E}">
        <p14:creationId xmlns:p14="http://schemas.microsoft.com/office/powerpoint/2010/main" val="3441738768"/>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(Key Dates)</a:t>
            </a:r>
            <a:endParaRPr lang="en-US" dirty="0"/>
          </a:p>
        </p:txBody>
      </p:sp>
      <p:sp>
        <p:nvSpPr>
          <p:cNvPr id="9" name="Text Placeholder 7">
            <a:extLst>
              <a:ext uri="{FF2B5EF4-FFF2-40B4-BE49-F238E27FC236}">
                <a16:creationId xmlns:a16="http://schemas.microsoft.com/office/drawing/2014/main" id="{EC02CA79-188F-A67F-908D-CCD6001356D4}"/>
              </a:ext>
            </a:extLst>
          </p:cNvPr>
          <p:cNvSpPr>
            <a:spLocks noGrp="1"/>
          </p:cNvSpPr>
          <p:nvPr>
            <p:ph type="body" sz="quarter" idx="15" hasCustomPrompt="1"/>
          </p:nvPr>
        </p:nvSpPr>
        <p:spPr>
          <a:xfrm>
            <a:off x="603928" y="170839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0" name="Text Placeholder 7">
            <a:extLst>
              <a:ext uri="{FF2B5EF4-FFF2-40B4-BE49-F238E27FC236}">
                <a16:creationId xmlns:a16="http://schemas.microsoft.com/office/drawing/2014/main" id="{E9E7658B-2102-F1A0-8A45-EA9D49A5A555}"/>
              </a:ext>
            </a:extLst>
          </p:cNvPr>
          <p:cNvSpPr>
            <a:spLocks noGrp="1"/>
          </p:cNvSpPr>
          <p:nvPr>
            <p:ph type="body" sz="quarter" idx="16" hasCustomPrompt="1"/>
          </p:nvPr>
        </p:nvSpPr>
        <p:spPr>
          <a:xfrm>
            <a:off x="2901147" y="1708397"/>
            <a:ext cx="4054598"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2" name="Text Placeholder 7">
            <a:extLst>
              <a:ext uri="{FF2B5EF4-FFF2-40B4-BE49-F238E27FC236}">
                <a16:creationId xmlns:a16="http://schemas.microsoft.com/office/drawing/2014/main" id="{3E946D1A-1F63-8584-E748-D66FC72440A1}"/>
              </a:ext>
            </a:extLst>
          </p:cNvPr>
          <p:cNvSpPr>
            <a:spLocks noGrp="1"/>
          </p:cNvSpPr>
          <p:nvPr>
            <p:ph type="body" sz="quarter" idx="17" hasCustomPrompt="1"/>
          </p:nvPr>
        </p:nvSpPr>
        <p:spPr>
          <a:xfrm>
            <a:off x="603928" y="218736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7" name="Text Placeholder 7">
            <a:extLst>
              <a:ext uri="{FF2B5EF4-FFF2-40B4-BE49-F238E27FC236}">
                <a16:creationId xmlns:a16="http://schemas.microsoft.com/office/drawing/2014/main" id="{57A4AC49-F438-BFE7-9FE4-4635D2A7D68D}"/>
              </a:ext>
            </a:extLst>
          </p:cNvPr>
          <p:cNvSpPr>
            <a:spLocks noGrp="1"/>
          </p:cNvSpPr>
          <p:nvPr>
            <p:ph type="body" sz="quarter" idx="18" hasCustomPrompt="1"/>
          </p:nvPr>
        </p:nvSpPr>
        <p:spPr>
          <a:xfrm>
            <a:off x="2901147" y="2187368"/>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9" name="Text Placeholder 7">
            <a:extLst>
              <a:ext uri="{FF2B5EF4-FFF2-40B4-BE49-F238E27FC236}">
                <a16:creationId xmlns:a16="http://schemas.microsoft.com/office/drawing/2014/main" id="{3DC4AF8A-7BC6-139F-16DF-62B25DBBE9B4}"/>
              </a:ext>
            </a:extLst>
          </p:cNvPr>
          <p:cNvSpPr>
            <a:spLocks noGrp="1"/>
          </p:cNvSpPr>
          <p:nvPr>
            <p:ph type="body" sz="quarter" idx="19" hasCustomPrompt="1"/>
          </p:nvPr>
        </p:nvSpPr>
        <p:spPr>
          <a:xfrm>
            <a:off x="603928" y="266634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0" name="Text Placeholder 7">
            <a:extLst>
              <a:ext uri="{FF2B5EF4-FFF2-40B4-BE49-F238E27FC236}">
                <a16:creationId xmlns:a16="http://schemas.microsoft.com/office/drawing/2014/main" id="{2EB4D125-CC73-6E0B-92DB-BD01B5D17951}"/>
              </a:ext>
            </a:extLst>
          </p:cNvPr>
          <p:cNvSpPr>
            <a:spLocks noGrp="1"/>
          </p:cNvSpPr>
          <p:nvPr>
            <p:ph type="body" sz="quarter" idx="20" hasCustomPrompt="1"/>
          </p:nvPr>
        </p:nvSpPr>
        <p:spPr>
          <a:xfrm>
            <a:off x="2901147" y="266634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1" name="Text Placeholder 7">
            <a:extLst>
              <a:ext uri="{FF2B5EF4-FFF2-40B4-BE49-F238E27FC236}">
                <a16:creationId xmlns:a16="http://schemas.microsoft.com/office/drawing/2014/main" id="{2E5828B2-A932-50DA-F08E-8ACEEF7EA5ED}"/>
              </a:ext>
            </a:extLst>
          </p:cNvPr>
          <p:cNvSpPr>
            <a:spLocks noGrp="1"/>
          </p:cNvSpPr>
          <p:nvPr>
            <p:ph type="body" sz="quarter" idx="21" hasCustomPrompt="1"/>
          </p:nvPr>
        </p:nvSpPr>
        <p:spPr>
          <a:xfrm>
            <a:off x="603928" y="314531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2" name="Text Placeholder 7">
            <a:extLst>
              <a:ext uri="{FF2B5EF4-FFF2-40B4-BE49-F238E27FC236}">
                <a16:creationId xmlns:a16="http://schemas.microsoft.com/office/drawing/2014/main" id="{10D7A562-6600-E8FC-24D0-A89A547F0267}"/>
              </a:ext>
            </a:extLst>
          </p:cNvPr>
          <p:cNvSpPr>
            <a:spLocks noGrp="1"/>
          </p:cNvSpPr>
          <p:nvPr>
            <p:ph type="body" sz="quarter" idx="22" hasCustomPrompt="1"/>
          </p:nvPr>
        </p:nvSpPr>
        <p:spPr>
          <a:xfrm>
            <a:off x="2901147" y="314531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7" name="Text Placeholder 7">
            <a:extLst>
              <a:ext uri="{FF2B5EF4-FFF2-40B4-BE49-F238E27FC236}">
                <a16:creationId xmlns:a16="http://schemas.microsoft.com/office/drawing/2014/main" id="{6E89E0FF-46A0-5FF5-38DA-9ECBDD79F1C1}"/>
              </a:ext>
            </a:extLst>
          </p:cNvPr>
          <p:cNvSpPr>
            <a:spLocks noGrp="1"/>
          </p:cNvSpPr>
          <p:nvPr>
            <p:ph type="body" sz="quarter" idx="23" hasCustomPrompt="1"/>
          </p:nvPr>
        </p:nvSpPr>
        <p:spPr>
          <a:xfrm>
            <a:off x="603928" y="362428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8" name="Text Placeholder 7">
            <a:extLst>
              <a:ext uri="{FF2B5EF4-FFF2-40B4-BE49-F238E27FC236}">
                <a16:creationId xmlns:a16="http://schemas.microsoft.com/office/drawing/2014/main" id="{1E13E35D-7788-968F-5D63-1688D44CE9B6}"/>
              </a:ext>
            </a:extLst>
          </p:cNvPr>
          <p:cNvSpPr>
            <a:spLocks noGrp="1"/>
          </p:cNvSpPr>
          <p:nvPr>
            <p:ph type="body" sz="quarter" idx="24" hasCustomPrompt="1"/>
          </p:nvPr>
        </p:nvSpPr>
        <p:spPr>
          <a:xfrm>
            <a:off x="2901147" y="3624282"/>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9" name="Text Placeholder 7">
            <a:extLst>
              <a:ext uri="{FF2B5EF4-FFF2-40B4-BE49-F238E27FC236}">
                <a16:creationId xmlns:a16="http://schemas.microsoft.com/office/drawing/2014/main" id="{28B91728-24D1-7E47-B0DA-C28457C09338}"/>
              </a:ext>
            </a:extLst>
          </p:cNvPr>
          <p:cNvSpPr>
            <a:spLocks noGrp="1"/>
          </p:cNvSpPr>
          <p:nvPr>
            <p:ph type="body" sz="quarter" idx="25" hasCustomPrompt="1"/>
          </p:nvPr>
        </p:nvSpPr>
        <p:spPr>
          <a:xfrm>
            <a:off x="603928" y="410325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0" name="Text Placeholder 7">
            <a:extLst>
              <a:ext uri="{FF2B5EF4-FFF2-40B4-BE49-F238E27FC236}">
                <a16:creationId xmlns:a16="http://schemas.microsoft.com/office/drawing/2014/main" id="{D3AD30D3-E9C6-8BBE-F5F8-0BB008870314}"/>
              </a:ext>
            </a:extLst>
          </p:cNvPr>
          <p:cNvSpPr>
            <a:spLocks noGrp="1"/>
          </p:cNvSpPr>
          <p:nvPr>
            <p:ph type="body" sz="quarter" idx="26" hasCustomPrompt="1"/>
          </p:nvPr>
        </p:nvSpPr>
        <p:spPr>
          <a:xfrm>
            <a:off x="2901147" y="4103254"/>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1" name="Text Placeholder 7">
            <a:extLst>
              <a:ext uri="{FF2B5EF4-FFF2-40B4-BE49-F238E27FC236}">
                <a16:creationId xmlns:a16="http://schemas.microsoft.com/office/drawing/2014/main" id="{F8C57E9B-8374-3A58-63D4-F628E2C1517A}"/>
              </a:ext>
            </a:extLst>
          </p:cNvPr>
          <p:cNvSpPr>
            <a:spLocks noGrp="1"/>
          </p:cNvSpPr>
          <p:nvPr>
            <p:ph type="body" sz="quarter" idx="27" hasCustomPrompt="1"/>
          </p:nvPr>
        </p:nvSpPr>
        <p:spPr>
          <a:xfrm>
            <a:off x="603928" y="458222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2" name="Text Placeholder 7">
            <a:extLst>
              <a:ext uri="{FF2B5EF4-FFF2-40B4-BE49-F238E27FC236}">
                <a16:creationId xmlns:a16="http://schemas.microsoft.com/office/drawing/2014/main" id="{D0E6C958-3A6D-62C2-F643-9C23B5BE6633}"/>
              </a:ext>
            </a:extLst>
          </p:cNvPr>
          <p:cNvSpPr>
            <a:spLocks noGrp="1"/>
          </p:cNvSpPr>
          <p:nvPr>
            <p:ph type="body" sz="quarter" idx="28" hasCustomPrompt="1"/>
          </p:nvPr>
        </p:nvSpPr>
        <p:spPr>
          <a:xfrm>
            <a:off x="2901149" y="4582227"/>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3" name="Text Placeholder 7">
            <a:extLst>
              <a:ext uri="{FF2B5EF4-FFF2-40B4-BE49-F238E27FC236}">
                <a16:creationId xmlns:a16="http://schemas.microsoft.com/office/drawing/2014/main" id="{123A888F-F9EA-88F7-9D5D-4557F50E674E}"/>
              </a:ext>
            </a:extLst>
          </p:cNvPr>
          <p:cNvSpPr>
            <a:spLocks noGrp="1"/>
          </p:cNvSpPr>
          <p:nvPr>
            <p:ph type="body" sz="quarter" idx="29" hasCustomPrompt="1"/>
          </p:nvPr>
        </p:nvSpPr>
        <p:spPr>
          <a:xfrm>
            <a:off x="603928" y="506119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4" name="Text Placeholder 7">
            <a:extLst>
              <a:ext uri="{FF2B5EF4-FFF2-40B4-BE49-F238E27FC236}">
                <a16:creationId xmlns:a16="http://schemas.microsoft.com/office/drawing/2014/main" id="{089C783D-ED63-3B9D-99C2-4DAFE1A3B525}"/>
              </a:ext>
            </a:extLst>
          </p:cNvPr>
          <p:cNvSpPr>
            <a:spLocks noGrp="1"/>
          </p:cNvSpPr>
          <p:nvPr>
            <p:ph type="body" sz="quarter" idx="30" hasCustomPrompt="1"/>
          </p:nvPr>
        </p:nvSpPr>
        <p:spPr>
          <a:xfrm>
            <a:off x="2901147" y="5061198"/>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pic>
        <p:nvPicPr>
          <p:cNvPr id="61" name="Graphic 60">
            <a:extLst>
              <a:ext uri="{FF2B5EF4-FFF2-40B4-BE49-F238E27FC236}">
                <a16:creationId xmlns:a16="http://schemas.microsoft.com/office/drawing/2014/main" id="{59382161-0413-F267-8594-8CC2CCDEC2D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83790" y="712369"/>
            <a:ext cx="709345" cy="739233"/>
          </a:xfrm>
          <a:prstGeom prst="rect">
            <a:avLst/>
          </a:prstGeom>
        </p:spPr>
      </p:pic>
      <p:cxnSp>
        <p:nvCxnSpPr>
          <p:cNvPr id="63" name="Straight Connector 62">
            <a:extLst>
              <a:ext uri="{FF2B5EF4-FFF2-40B4-BE49-F238E27FC236}">
                <a16:creationId xmlns:a16="http://schemas.microsoft.com/office/drawing/2014/main" id="{1AA8B881-58BA-4673-09EC-65320E1B5FA3}"/>
              </a:ext>
            </a:extLst>
          </p:cNvPr>
          <p:cNvCxnSpPr>
            <a:cxnSpLocks/>
          </p:cNvCxnSpPr>
          <p:nvPr userDrawn="1"/>
        </p:nvCxnSpPr>
        <p:spPr>
          <a:xfrm>
            <a:off x="2764221" y="1708395"/>
            <a:ext cx="0" cy="3729882"/>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F3A6638-E330-DD8D-ED9F-6D22EFA26D15}"/>
              </a:ext>
            </a:extLst>
          </p:cNvPr>
          <p:cNvCxnSpPr>
            <a:cxnSpLocks/>
          </p:cNvCxnSpPr>
          <p:nvPr userDrawn="1"/>
        </p:nvCxnSpPr>
        <p:spPr>
          <a:xfrm>
            <a:off x="603929" y="208547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03D293C-AF63-6FBD-7829-CEA27A9C2171}"/>
              </a:ext>
            </a:extLst>
          </p:cNvPr>
          <p:cNvCxnSpPr>
            <a:cxnSpLocks/>
          </p:cNvCxnSpPr>
          <p:nvPr userDrawn="1"/>
        </p:nvCxnSpPr>
        <p:spPr>
          <a:xfrm>
            <a:off x="603929" y="256895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5A907D9-FFC1-004C-9DBD-62D4EFF2F031}"/>
              </a:ext>
            </a:extLst>
          </p:cNvPr>
          <p:cNvCxnSpPr>
            <a:cxnSpLocks/>
          </p:cNvCxnSpPr>
          <p:nvPr userDrawn="1"/>
        </p:nvCxnSpPr>
        <p:spPr>
          <a:xfrm>
            <a:off x="614440" y="304191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18F323B-B4F8-8BE6-BD1C-D889892A4C0F}"/>
              </a:ext>
            </a:extLst>
          </p:cNvPr>
          <p:cNvCxnSpPr>
            <a:cxnSpLocks/>
          </p:cNvCxnSpPr>
          <p:nvPr userDrawn="1"/>
        </p:nvCxnSpPr>
        <p:spPr>
          <a:xfrm>
            <a:off x="611185" y="352013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2E5804D-94F6-EB9D-B36D-C90D4BA431D2}"/>
              </a:ext>
            </a:extLst>
          </p:cNvPr>
          <p:cNvCxnSpPr>
            <a:cxnSpLocks/>
          </p:cNvCxnSpPr>
          <p:nvPr userDrawn="1"/>
        </p:nvCxnSpPr>
        <p:spPr>
          <a:xfrm>
            <a:off x="611185" y="399873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848ED08-74BD-4227-FC58-7DD8059A98F8}"/>
              </a:ext>
            </a:extLst>
          </p:cNvPr>
          <p:cNvCxnSpPr>
            <a:cxnSpLocks/>
          </p:cNvCxnSpPr>
          <p:nvPr userDrawn="1"/>
        </p:nvCxnSpPr>
        <p:spPr>
          <a:xfrm>
            <a:off x="611185" y="447770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AC4D2A4-A56F-264B-13E7-73CA978A872C}"/>
              </a:ext>
            </a:extLst>
          </p:cNvPr>
          <p:cNvCxnSpPr>
            <a:cxnSpLocks/>
          </p:cNvCxnSpPr>
          <p:nvPr userDrawn="1"/>
        </p:nvCxnSpPr>
        <p:spPr>
          <a:xfrm>
            <a:off x="611185" y="495930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964A3CC-4D29-287F-C212-B5675B94C55F}"/>
              </a:ext>
            </a:extLst>
          </p:cNvPr>
          <p:cNvCxnSpPr>
            <a:cxnSpLocks/>
          </p:cNvCxnSpPr>
          <p:nvPr userDrawn="1"/>
        </p:nvCxnSpPr>
        <p:spPr>
          <a:xfrm>
            <a:off x="603929" y="543827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pic>
        <p:nvPicPr>
          <p:cNvPr id="2" name="Graphic 1">
            <a:extLst>
              <a:ext uri="{FF2B5EF4-FFF2-40B4-BE49-F238E27FC236}">
                <a16:creationId xmlns:a16="http://schemas.microsoft.com/office/drawing/2014/main" id="{71C93E40-9881-FD49-16BA-A016E671C5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61845" y="712369"/>
            <a:ext cx="709345" cy="739233"/>
          </a:xfrm>
          <a:prstGeom prst="rect">
            <a:avLst/>
          </a:prstGeom>
        </p:spPr>
      </p:pic>
      <p:pic>
        <p:nvPicPr>
          <p:cNvPr id="11" name="Graphic 10">
            <a:extLst>
              <a:ext uri="{FF2B5EF4-FFF2-40B4-BE49-F238E27FC236}">
                <a16:creationId xmlns:a16="http://schemas.microsoft.com/office/drawing/2014/main" id="{02A5556A-0763-0775-4019-423BEE43ABA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74473" y="5762838"/>
            <a:ext cx="695622" cy="666199"/>
          </a:xfrm>
          <a:prstGeom prst="rect">
            <a:avLst/>
          </a:prstGeom>
        </p:spPr>
      </p:pic>
      <p:pic>
        <p:nvPicPr>
          <p:cNvPr id="13" name="Graphic 12">
            <a:extLst>
              <a:ext uri="{FF2B5EF4-FFF2-40B4-BE49-F238E27FC236}">
                <a16:creationId xmlns:a16="http://schemas.microsoft.com/office/drawing/2014/main" id="{4063DAFA-604C-4046-2FD5-3E098429452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130245" y="5762838"/>
            <a:ext cx="695622" cy="666199"/>
          </a:xfrm>
          <a:prstGeom prst="rect">
            <a:avLst/>
          </a:prstGeom>
        </p:spPr>
      </p:pic>
      <p:graphicFrame>
        <p:nvGraphicFramePr>
          <p:cNvPr id="99" name="Table 98">
            <a:extLst>
              <a:ext uri="{FF2B5EF4-FFF2-40B4-BE49-F238E27FC236}">
                <a16:creationId xmlns:a16="http://schemas.microsoft.com/office/drawing/2014/main" id="{AA14D546-1DD9-999F-5AAF-4A13AD794E80}"/>
              </a:ext>
            </a:extLst>
          </p:cNvPr>
          <p:cNvGraphicFramePr>
            <a:graphicFrameLocks noGrp="1"/>
          </p:cNvGraphicFramePr>
          <p:nvPr userDrawn="1">
            <p:extLst>
              <p:ext uri="{D42A27DB-BD31-4B8C-83A1-F6EECF244321}">
                <p14:modId xmlns:p14="http://schemas.microsoft.com/office/powerpoint/2010/main" val="2092294587"/>
              </p:ext>
            </p:extLst>
          </p:nvPr>
        </p:nvGraphicFramePr>
        <p:xfrm>
          <a:off x="611185" y="6678435"/>
          <a:ext cx="6344560" cy="3611554"/>
        </p:xfrm>
        <a:graphic>
          <a:graphicData uri="http://schemas.openxmlformats.org/drawingml/2006/table">
            <a:tbl>
              <a:tblPr firstRow="1" bandRow="1">
                <a:tableStyleId>{5C22544A-7EE6-4342-B048-85BDC9FD1C3A}</a:tableStyleId>
              </a:tblPr>
              <a:tblGrid>
                <a:gridCol w="3172280">
                  <a:extLst>
                    <a:ext uri="{9D8B030D-6E8A-4147-A177-3AD203B41FA5}">
                      <a16:colId xmlns:a16="http://schemas.microsoft.com/office/drawing/2014/main" val="2493119584"/>
                    </a:ext>
                  </a:extLst>
                </a:gridCol>
                <a:gridCol w="3172280">
                  <a:extLst>
                    <a:ext uri="{9D8B030D-6E8A-4147-A177-3AD203B41FA5}">
                      <a16:colId xmlns:a16="http://schemas.microsoft.com/office/drawing/2014/main" val="3865367318"/>
                    </a:ext>
                  </a:extLst>
                </a:gridCol>
              </a:tblGrid>
              <a:tr h="434031">
                <a:tc>
                  <a:txBody>
                    <a:bodyPr/>
                    <a:lstStyle/>
                    <a:p>
                      <a:r>
                        <a:rPr lang="en-US" sz="2100" b="1" i="0" dirty="0">
                          <a:latin typeface="Barlow" pitchFamily="2" charset="77"/>
                        </a:rPr>
                        <a:t>Name</a:t>
                      </a:r>
                    </a:p>
                  </a:txBody>
                  <a:tcPr marT="45719" marB="45719" anchor="ctr">
                    <a:solidFill>
                      <a:srgbClr val="001F5B"/>
                    </a:solidFill>
                  </a:tcPr>
                </a:tc>
                <a:tc>
                  <a:txBody>
                    <a:bodyPr/>
                    <a:lstStyle/>
                    <a:p>
                      <a:r>
                        <a:rPr lang="en-US" sz="2100" b="1" i="0" dirty="0">
                          <a:latin typeface="Barlow" pitchFamily="2" charset="77"/>
                        </a:rPr>
                        <a:t>Class</a:t>
                      </a:r>
                    </a:p>
                  </a:txBody>
                  <a:tcPr marT="45719" marB="45719" anchor="ctr">
                    <a:solidFill>
                      <a:srgbClr val="001F5B"/>
                    </a:solidFill>
                  </a:tcPr>
                </a:tc>
                <a:extLst>
                  <a:ext uri="{0D108BD9-81ED-4DB2-BD59-A6C34878D82A}">
                    <a16:rowId xmlns:a16="http://schemas.microsoft.com/office/drawing/2014/main" val="119531000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37702606"/>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55979074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24356014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528432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0724479"/>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1142467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15869424"/>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616327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537156987"/>
                  </a:ext>
                </a:extLst>
              </a:tr>
            </a:tbl>
          </a:graphicData>
        </a:graphic>
      </p:graphicFrame>
      <p:sp>
        <p:nvSpPr>
          <p:cNvPr id="100" name="Text Placeholder 7">
            <a:extLst>
              <a:ext uri="{FF2B5EF4-FFF2-40B4-BE49-F238E27FC236}">
                <a16:creationId xmlns:a16="http://schemas.microsoft.com/office/drawing/2014/main" id="{C1A51266-D0DD-9F0F-40BE-9F8A3CC7624D}"/>
              </a:ext>
            </a:extLst>
          </p:cNvPr>
          <p:cNvSpPr>
            <a:spLocks noGrp="1"/>
          </p:cNvSpPr>
          <p:nvPr>
            <p:ph type="body" sz="quarter" idx="50" hasCustomPrompt="1"/>
          </p:nvPr>
        </p:nvSpPr>
        <p:spPr>
          <a:xfrm>
            <a:off x="611187" y="715803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1" name="Text Placeholder 7">
            <a:extLst>
              <a:ext uri="{FF2B5EF4-FFF2-40B4-BE49-F238E27FC236}">
                <a16:creationId xmlns:a16="http://schemas.microsoft.com/office/drawing/2014/main" id="{B2D03515-BA5A-712E-A97F-F494BD19E718}"/>
              </a:ext>
            </a:extLst>
          </p:cNvPr>
          <p:cNvSpPr>
            <a:spLocks noGrp="1"/>
          </p:cNvSpPr>
          <p:nvPr>
            <p:ph type="body" sz="quarter" idx="51" hasCustomPrompt="1"/>
          </p:nvPr>
        </p:nvSpPr>
        <p:spPr>
          <a:xfrm>
            <a:off x="611187" y="751662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2" name="Text Placeholder 7">
            <a:extLst>
              <a:ext uri="{FF2B5EF4-FFF2-40B4-BE49-F238E27FC236}">
                <a16:creationId xmlns:a16="http://schemas.microsoft.com/office/drawing/2014/main" id="{BEC1F4DC-ECBD-C682-8FCE-0ABEF86FF483}"/>
              </a:ext>
            </a:extLst>
          </p:cNvPr>
          <p:cNvSpPr>
            <a:spLocks noGrp="1"/>
          </p:cNvSpPr>
          <p:nvPr>
            <p:ph type="body" sz="quarter" idx="52" hasCustomPrompt="1"/>
          </p:nvPr>
        </p:nvSpPr>
        <p:spPr>
          <a:xfrm>
            <a:off x="611187" y="78572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3" name="Text Placeholder 7">
            <a:extLst>
              <a:ext uri="{FF2B5EF4-FFF2-40B4-BE49-F238E27FC236}">
                <a16:creationId xmlns:a16="http://schemas.microsoft.com/office/drawing/2014/main" id="{618C1387-F898-9455-BFE0-69157CD42A68}"/>
              </a:ext>
            </a:extLst>
          </p:cNvPr>
          <p:cNvSpPr>
            <a:spLocks noGrp="1"/>
          </p:cNvSpPr>
          <p:nvPr>
            <p:ph type="body" sz="quarter" idx="53" hasCustomPrompt="1"/>
          </p:nvPr>
        </p:nvSpPr>
        <p:spPr>
          <a:xfrm>
            <a:off x="611187" y="820690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4" name="Text Placeholder 7">
            <a:extLst>
              <a:ext uri="{FF2B5EF4-FFF2-40B4-BE49-F238E27FC236}">
                <a16:creationId xmlns:a16="http://schemas.microsoft.com/office/drawing/2014/main" id="{32C09298-8B33-1F4E-437A-B640772A3090}"/>
              </a:ext>
            </a:extLst>
          </p:cNvPr>
          <p:cNvSpPr>
            <a:spLocks noGrp="1"/>
          </p:cNvSpPr>
          <p:nvPr>
            <p:ph type="body" sz="quarter" idx="54" hasCustomPrompt="1"/>
          </p:nvPr>
        </p:nvSpPr>
        <p:spPr>
          <a:xfrm>
            <a:off x="611187" y="856549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5" name="Text Placeholder 7">
            <a:extLst>
              <a:ext uri="{FF2B5EF4-FFF2-40B4-BE49-F238E27FC236}">
                <a16:creationId xmlns:a16="http://schemas.microsoft.com/office/drawing/2014/main" id="{B7B6F039-FAEE-53EE-BB0E-4EA7E9E97813}"/>
              </a:ext>
            </a:extLst>
          </p:cNvPr>
          <p:cNvSpPr>
            <a:spLocks noGrp="1"/>
          </p:cNvSpPr>
          <p:nvPr>
            <p:ph type="body" sz="quarter" idx="55" hasCustomPrompt="1"/>
          </p:nvPr>
        </p:nvSpPr>
        <p:spPr>
          <a:xfrm>
            <a:off x="611187" y="89061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6" name="Text Placeholder 7">
            <a:extLst>
              <a:ext uri="{FF2B5EF4-FFF2-40B4-BE49-F238E27FC236}">
                <a16:creationId xmlns:a16="http://schemas.microsoft.com/office/drawing/2014/main" id="{6B40D766-6340-B19A-F639-68B1859BD309}"/>
              </a:ext>
            </a:extLst>
          </p:cNvPr>
          <p:cNvSpPr>
            <a:spLocks noGrp="1"/>
          </p:cNvSpPr>
          <p:nvPr>
            <p:ph type="body" sz="quarter" idx="56" hasCustomPrompt="1"/>
          </p:nvPr>
        </p:nvSpPr>
        <p:spPr>
          <a:xfrm>
            <a:off x="611187" y="927370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7" name="Text Placeholder 7">
            <a:extLst>
              <a:ext uri="{FF2B5EF4-FFF2-40B4-BE49-F238E27FC236}">
                <a16:creationId xmlns:a16="http://schemas.microsoft.com/office/drawing/2014/main" id="{BB5D93BA-F5F6-7FB6-3B1A-1C19EEAEB438}"/>
              </a:ext>
            </a:extLst>
          </p:cNvPr>
          <p:cNvSpPr>
            <a:spLocks noGrp="1"/>
          </p:cNvSpPr>
          <p:nvPr>
            <p:ph type="body" sz="quarter" idx="57" hasCustomPrompt="1"/>
          </p:nvPr>
        </p:nvSpPr>
        <p:spPr>
          <a:xfrm>
            <a:off x="611187" y="962333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8" name="Text Placeholder 7">
            <a:extLst>
              <a:ext uri="{FF2B5EF4-FFF2-40B4-BE49-F238E27FC236}">
                <a16:creationId xmlns:a16="http://schemas.microsoft.com/office/drawing/2014/main" id="{3B6EE00A-037B-512C-43ED-2150F39811C8}"/>
              </a:ext>
            </a:extLst>
          </p:cNvPr>
          <p:cNvSpPr>
            <a:spLocks noGrp="1"/>
          </p:cNvSpPr>
          <p:nvPr>
            <p:ph type="body" sz="quarter" idx="58" hasCustomPrompt="1"/>
          </p:nvPr>
        </p:nvSpPr>
        <p:spPr>
          <a:xfrm>
            <a:off x="611187" y="99729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9" name="Text Placeholder 7">
            <a:extLst>
              <a:ext uri="{FF2B5EF4-FFF2-40B4-BE49-F238E27FC236}">
                <a16:creationId xmlns:a16="http://schemas.microsoft.com/office/drawing/2014/main" id="{644E60B5-F6A8-711C-2A17-229521E7F9D5}"/>
              </a:ext>
            </a:extLst>
          </p:cNvPr>
          <p:cNvSpPr>
            <a:spLocks noGrp="1"/>
          </p:cNvSpPr>
          <p:nvPr>
            <p:ph type="body" sz="quarter" idx="72" hasCustomPrompt="1"/>
          </p:nvPr>
        </p:nvSpPr>
        <p:spPr>
          <a:xfrm>
            <a:off x="3787095" y="715539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0" name="Text Placeholder 7">
            <a:extLst>
              <a:ext uri="{FF2B5EF4-FFF2-40B4-BE49-F238E27FC236}">
                <a16:creationId xmlns:a16="http://schemas.microsoft.com/office/drawing/2014/main" id="{2B286996-E7B7-5A4D-F336-79CE7210D43E}"/>
              </a:ext>
            </a:extLst>
          </p:cNvPr>
          <p:cNvSpPr>
            <a:spLocks noGrp="1"/>
          </p:cNvSpPr>
          <p:nvPr>
            <p:ph type="body" sz="quarter" idx="73" hasCustomPrompt="1"/>
          </p:nvPr>
        </p:nvSpPr>
        <p:spPr>
          <a:xfrm>
            <a:off x="3787095" y="75139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1" name="Text Placeholder 7">
            <a:extLst>
              <a:ext uri="{FF2B5EF4-FFF2-40B4-BE49-F238E27FC236}">
                <a16:creationId xmlns:a16="http://schemas.microsoft.com/office/drawing/2014/main" id="{873DDEFA-4122-1CCD-C1B4-8269BCA3686F}"/>
              </a:ext>
            </a:extLst>
          </p:cNvPr>
          <p:cNvSpPr>
            <a:spLocks noGrp="1"/>
          </p:cNvSpPr>
          <p:nvPr>
            <p:ph type="body" sz="quarter" idx="74" hasCustomPrompt="1"/>
          </p:nvPr>
        </p:nvSpPr>
        <p:spPr>
          <a:xfrm>
            <a:off x="3787095" y="785464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2" name="Text Placeholder 7">
            <a:extLst>
              <a:ext uri="{FF2B5EF4-FFF2-40B4-BE49-F238E27FC236}">
                <a16:creationId xmlns:a16="http://schemas.microsoft.com/office/drawing/2014/main" id="{6FB34173-D1F0-4D8E-810C-29DC7298D654}"/>
              </a:ext>
            </a:extLst>
          </p:cNvPr>
          <p:cNvSpPr>
            <a:spLocks noGrp="1"/>
          </p:cNvSpPr>
          <p:nvPr>
            <p:ph type="body" sz="quarter" idx="75" hasCustomPrompt="1"/>
          </p:nvPr>
        </p:nvSpPr>
        <p:spPr>
          <a:xfrm>
            <a:off x="3787095" y="820426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3" name="Text Placeholder 7">
            <a:extLst>
              <a:ext uri="{FF2B5EF4-FFF2-40B4-BE49-F238E27FC236}">
                <a16:creationId xmlns:a16="http://schemas.microsoft.com/office/drawing/2014/main" id="{E484B331-BB5C-33B7-8A96-346D4D9A5C4B}"/>
              </a:ext>
            </a:extLst>
          </p:cNvPr>
          <p:cNvSpPr>
            <a:spLocks noGrp="1"/>
          </p:cNvSpPr>
          <p:nvPr>
            <p:ph type="body" sz="quarter" idx="76" hasCustomPrompt="1"/>
          </p:nvPr>
        </p:nvSpPr>
        <p:spPr>
          <a:xfrm>
            <a:off x="3787095" y="85628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4" name="Text Placeholder 7">
            <a:extLst>
              <a:ext uri="{FF2B5EF4-FFF2-40B4-BE49-F238E27FC236}">
                <a16:creationId xmlns:a16="http://schemas.microsoft.com/office/drawing/2014/main" id="{C047CAED-9BE6-93EF-3299-7E1134E6F62C}"/>
              </a:ext>
            </a:extLst>
          </p:cNvPr>
          <p:cNvSpPr>
            <a:spLocks noGrp="1"/>
          </p:cNvSpPr>
          <p:nvPr>
            <p:ph type="body" sz="quarter" idx="77" hasCustomPrompt="1"/>
          </p:nvPr>
        </p:nvSpPr>
        <p:spPr>
          <a:xfrm>
            <a:off x="3787095" y="890351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5" name="Text Placeholder 7">
            <a:extLst>
              <a:ext uri="{FF2B5EF4-FFF2-40B4-BE49-F238E27FC236}">
                <a16:creationId xmlns:a16="http://schemas.microsoft.com/office/drawing/2014/main" id="{3070EB50-7163-E0DB-DB56-B5333E3C410C}"/>
              </a:ext>
            </a:extLst>
          </p:cNvPr>
          <p:cNvSpPr>
            <a:spLocks noGrp="1"/>
          </p:cNvSpPr>
          <p:nvPr>
            <p:ph type="body" sz="quarter" idx="78" hasCustomPrompt="1"/>
          </p:nvPr>
        </p:nvSpPr>
        <p:spPr>
          <a:xfrm>
            <a:off x="3787095" y="927106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6" name="Text Placeholder 7">
            <a:extLst>
              <a:ext uri="{FF2B5EF4-FFF2-40B4-BE49-F238E27FC236}">
                <a16:creationId xmlns:a16="http://schemas.microsoft.com/office/drawing/2014/main" id="{65682A57-DC7A-E988-7F2F-AE3BF3E48C36}"/>
              </a:ext>
            </a:extLst>
          </p:cNvPr>
          <p:cNvSpPr>
            <a:spLocks noGrp="1"/>
          </p:cNvSpPr>
          <p:nvPr>
            <p:ph type="body" sz="quarter" idx="79" hasCustomPrompt="1"/>
          </p:nvPr>
        </p:nvSpPr>
        <p:spPr>
          <a:xfrm>
            <a:off x="3787095" y="962069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7" name="Text Placeholder 7">
            <a:extLst>
              <a:ext uri="{FF2B5EF4-FFF2-40B4-BE49-F238E27FC236}">
                <a16:creationId xmlns:a16="http://schemas.microsoft.com/office/drawing/2014/main" id="{3344E07F-303B-C79B-F0A5-1A6855A93821}"/>
              </a:ext>
            </a:extLst>
          </p:cNvPr>
          <p:cNvSpPr>
            <a:spLocks noGrp="1"/>
          </p:cNvSpPr>
          <p:nvPr>
            <p:ph type="body" sz="quarter" idx="80" hasCustomPrompt="1"/>
          </p:nvPr>
        </p:nvSpPr>
        <p:spPr>
          <a:xfrm>
            <a:off x="3787095" y="997031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30" name="Text Placeholder 129">
            <a:extLst>
              <a:ext uri="{FF2B5EF4-FFF2-40B4-BE49-F238E27FC236}">
                <a16:creationId xmlns:a16="http://schemas.microsoft.com/office/drawing/2014/main" id="{0B5E7A9B-C6BC-049E-57FB-999BF10685CF}"/>
              </a:ext>
            </a:extLst>
          </p:cNvPr>
          <p:cNvSpPr>
            <a:spLocks noGrp="1"/>
          </p:cNvSpPr>
          <p:nvPr>
            <p:ph type="body" sz="quarter" idx="81" hasCustomPrompt="1"/>
          </p:nvPr>
        </p:nvSpPr>
        <p:spPr>
          <a:xfrm>
            <a:off x="603929" y="5620668"/>
            <a:ext cx="6344560" cy="931560"/>
          </a:xfrm>
        </p:spPr>
        <p:txBody>
          <a:bodyPr anchor="ctr">
            <a:normAutofit/>
          </a:bodyPr>
          <a:lstStyle>
            <a:lvl1pPr marL="0" indent="0" algn="ctr">
              <a:buNone/>
              <a:defRPr sz="4000" b="1" i="0">
                <a:solidFill>
                  <a:srgbClr val="001F5B"/>
                </a:solidFill>
                <a:latin typeface="Barlow" pitchFamily="2" charset="77"/>
              </a:defRPr>
            </a:lvl1pPr>
          </a:lstStyle>
          <a:p>
            <a:pPr lvl="0"/>
            <a:r>
              <a:rPr lang="en-US" dirty="0"/>
              <a:t>(Well Done Chart)</a:t>
            </a:r>
          </a:p>
        </p:txBody>
      </p:sp>
    </p:spTree>
    <p:extLst>
      <p:ext uri="{BB962C8B-B14F-4D97-AF65-F5344CB8AC3E}">
        <p14:creationId xmlns:p14="http://schemas.microsoft.com/office/powerpoint/2010/main" val="2905885186"/>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9" y="569242"/>
            <a:ext cx="6520220" cy="206659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19729" y="2846202"/>
            <a:ext cx="6520220"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417CC75A-1E7F-E349-B0FD-65CBCD1CDFDB}" type="datetimeFigureOut">
              <a:rPr lang="en-US" smtClean="0"/>
              <a:t>3/6/2026</a:t>
            </a:fld>
            <a:endParaRPr lang="en-US" dirty="0"/>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7DEF7EB6-ED82-0B48-A15C-78243B439C37}" type="slidenum">
              <a:rPr lang="en-US" smtClean="0"/>
              <a:t>‹#›</a:t>
            </a:fld>
            <a:endParaRPr lang="en-US" dirty="0"/>
          </a:p>
        </p:txBody>
      </p:sp>
    </p:spTree>
    <p:extLst>
      <p:ext uri="{BB962C8B-B14F-4D97-AF65-F5344CB8AC3E}">
        <p14:creationId xmlns:p14="http://schemas.microsoft.com/office/powerpoint/2010/main" val="3046197394"/>
      </p:ext>
    </p:extLst>
  </p:cSld>
  <p:clrMap bg1="lt1" tx1="dk1" bg2="lt2" tx2="dk2" accent1="accent1" accent2="accent2" accent3="accent3" accent4="accent4" accent5="accent5" accent6="accent6" hlink="hlink" folHlink="folHlink"/>
  <p:sldLayoutIdLst>
    <p:sldLayoutId id="2147483678" r:id="rId1"/>
    <p:sldLayoutId id="2147483674" r:id="rId2"/>
    <p:sldLayoutId id="2147483673" r:id="rId3"/>
    <p:sldLayoutId id="2147483680" r:id="rId4"/>
    <p:sldLayoutId id="2147483675" r:id="rId5"/>
    <p:sldLayoutId id="2147483681" r:id="rId6"/>
    <p:sldLayoutId id="2147483676" r:id="rId7"/>
    <p:sldLayoutId id="2147483682" r:id="rId8"/>
    <p:sldLayoutId id="2147483679" r:id="rId9"/>
  </p:sldLayoutIdLst>
  <p:txStyles>
    <p:titleStyle>
      <a:lvl1pPr algn="l" defTabSz="756012"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9004" indent="-189004" algn="l" defTabSz="756012"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7009" indent="-189004" algn="l" defTabSz="756012"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5016" indent="-189004" algn="l" defTabSz="756012"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3021"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1027"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9034"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40"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46"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053"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6012" rtl="0" eaLnBrk="1" latinLnBrk="0" hangingPunct="1">
        <a:defRPr sz="1488" kern="1200">
          <a:solidFill>
            <a:schemeClr val="tx1"/>
          </a:solidFill>
          <a:latin typeface="+mn-lt"/>
          <a:ea typeface="+mn-ea"/>
          <a:cs typeface="+mn-cs"/>
        </a:defRPr>
      </a:lvl1pPr>
      <a:lvl2pPr marL="378006" algn="l" defTabSz="756012" rtl="0" eaLnBrk="1" latinLnBrk="0" hangingPunct="1">
        <a:defRPr sz="1488" kern="1200">
          <a:solidFill>
            <a:schemeClr val="tx1"/>
          </a:solidFill>
          <a:latin typeface="+mn-lt"/>
          <a:ea typeface="+mn-ea"/>
          <a:cs typeface="+mn-cs"/>
        </a:defRPr>
      </a:lvl2pPr>
      <a:lvl3pPr marL="756012" algn="l" defTabSz="756012" rtl="0" eaLnBrk="1" latinLnBrk="0" hangingPunct="1">
        <a:defRPr sz="1488" kern="1200">
          <a:solidFill>
            <a:schemeClr val="tx1"/>
          </a:solidFill>
          <a:latin typeface="+mn-lt"/>
          <a:ea typeface="+mn-ea"/>
          <a:cs typeface="+mn-cs"/>
        </a:defRPr>
      </a:lvl3pPr>
      <a:lvl4pPr marL="1134019" algn="l" defTabSz="756012" rtl="0" eaLnBrk="1" latinLnBrk="0" hangingPunct="1">
        <a:defRPr sz="1488" kern="1200">
          <a:solidFill>
            <a:schemeClr val="tx1"/>
          </a:solidFill>
          <a:latin typeface="+mn-lt"/>
          <a:ea typeface="+mn-ea"/>
          <a:cs typeface="+mn-cs"/>
        </a:defRPr>
      </a:lvl4pPr>
      <a:lvl5pPr marL="1512025" algn="l" defTabSz="756012" rtl="0" eaLnBrk="1" latinLnBrk="0" hangingPunct="1">
        <a:defRPr sz="1488" kern="1200">
          <a:solidFill>
            <a:schemeClr val="tx1"/>
          </a:solidFill>
          <a:latin typeface="+mn-lt"/>
          <a:ea typeface="+mn-ea"/>
          <a:cs typeface="+mn-cs"/>
        </a:defRPr>
      </a:lvl5pPr>
      <a:lvl6pPr marL="1890030" algn="l" defTabSz="756012" rtl="0" eaLnBrk="1" latinLnBrk="0" hangingPunct="1">
        <a:defRPr sz="1488" kern="1200">
          <a:solidFill>
            <a:schemeClr val="tx1"/>
          </a:solidFill>
          <a:latin typeface="+mn-lt"/>
          <a:ea typeface="+mn-ea"/>
          <a:cs typeface="+mn-cs"/>
        </a:defRPr>
      </a:lvl6pPr>
      <a:lvl7pPr marL="2268037" algn="l" defTabSz="756012" rtl="0" eaLnBrk="1" latinLnBrk="0" hangingPunct="1">
        <a:defRPr sz="1488" kern="1200">
          <a:solidFill>
            <a:schemeClr val="tx1"/>
          </a:solidFill>
          <a:latin typeface="+mn-lt"/>
          <a:ea typeface="+mn-ea"/>
          <a:cs typeface="+mn-cs"/>
        </a:defRPr>
      </a:lvl7pPr>
      <a:lvl8pPr marL="2646043" algn="l" defTabSz="756012" rtl="0" eaLnBrk="1" latinLnBrk="0" hangingPunct="1">
        <a:defRPr sz="1488" kern="1200">
          <a:solidFill>
            <a:schemeClr val="tx1"/>
          </a:solidFill>
          <a:latin typeface="+mn-lt"/>
          <a:ea typeface="+mn-ea"/>
          <a:cs typeface="+mn-cs"/>
        </a:defRPr>
      </a:lvl8pPr>
      <a:lvl9pPr marL="3024050" algn="l" defTabSz="756012"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fatherhudsons.org.uk/"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022A425-7565-43EC-BA1A-AD6714B48DA2}"/>
              </a:ext>
            </a:extLst>
          </p:cNvPr>
          <p:cNvSpPr>
            <a:spLocks noGrp="1"/>
          </p:cNvSpPr>
          <p:nvPr>
            <p:ph type="body" sz="quarter" idx="15"/>
          </p:nvPr>
        </p:nvSpPr>
        <p:spPr>
          <a:xfrm>
            <a:off x="245660" y="4230417"/>
            <a:ext cx="7438030" cy="818864"/>
          </a:xfrm>
        </p:spPr>
        <p:txBody>
          <a:bodyPr>
            <a:normAutofit/>
          </a:bodyPr>
          <a:lstStyle/>
          <a:p>
            <a:r>
              <a:rPr lang="en-GB" sz="2800" dirty="0">
                <a:solidFill>
                  <a:schemeClr val="bg1"/>
                </a:solidFill>
              </a:rPr>
              <a:t>St John the Evangelist Catholic Academy </a:t>
            </a:r>
          </a:p>
        </p:txBody>
      </p:sp>
      <p:sp>
        <p:nvSpPr>
          <p:cNvPr id="4" name="Text Placeholder 3">
            <a:extLst>
              <a:ext uri="{FF2B5EF4-FFF2-40B4-BE49-F238E27FC236}">
                <a16:creationId xmlns:a16="http://schemas.microsoft.com/office/drawing/2014/main" id="{6A72B04B-CB04-40BD-9C44-458896D89342}"/>
              </a:ext>
            </a:extLst>
          </p:cNvPr>
          <p:cNvSpPr>
            <a:spLocks noGrp="1"/>
          </p:cNvSpPr>
          <p:nvPr>
            <p:ph type="body" sz="quarter" idx="10"/>
          </p:nvPr>
        </p:nvSpPr>
        <p:spPr>
          <a:xfrm>
            <a:off x="124015" y="5049281"/>
            <a:ext cx="7315200" cy="4167311"/>
          </a:xfrm>
        </p:spPr>
        <p:txBody>
          <a:bodyPr>
            <a:normAutofit/>
          </a:bodyPr>
          <a:lstStyle/>
          <a:p>
            <a:pPr algn="ctr"/>
            <a:r>
              <a:rPr lang="en-GB" sz="7200" b="1" dirty="0">
                <a:solidFill>
                  <a:srgbClr val="FF0000"/>
                </a:solidFill>
              </a:rPr>
              <a:t>March 2026</a:t>
            </a:r>
          </a:p>
          <a:p>
            <a:pPr algn="ctr"/>
            <a:r>
              <a:rPr lang="en-GB" sz="7200" b="1" dirty="0">
                <a:solidFill>
                  <a:srgbClr val="FF0000"/>
                </a:solidFill>
              </a:rPr>
              <a:t>Newsletter</a:t>
            </a:r>
          </a:p>
        </p:txBody>
      </p:sp>
      <p:pic>
        <p:nvPicPr>
          <p:cNvPr id="7" name="Picture 6">
            <a:extLst>
              <a:ext uri="{FF2B5EF4-FFF2-40B4-BE49-F238E27FC236}">
                <a16:creationId xmlns:a16="http://schemas.microsoft.com/office/drawing/2014/main" id="{1FA7F565-1BCD-472A-9350-682F597F92F8}"/>
              </a:ext>
            </a:extLst>
          </p:cNvPr>
          <p:cNvPicPr>
            <a:picLocks noChangeAspect="1"/>
          </p:cNvPicPr>
          <p:nvPr/>
        </p:nvPicPr>
        <p:blipFill>
          <a:blip r:embed="rId2"/>
          <a:stretch>
            <a:fillRect/>
          </a:stretch>
        </p:blipFill>
        <p:spPr>
          <a:xfrm>
            <a:off x="124015" y="-1160060"/>
            <a:ext cx="7559675" cy="6305266"/>
          </a:xfrm>
          <a:prstGeom prst="rect">
            <a:avLst/>
          </a:prstGeom>
        </p:spPr>
      </p:pic>
      <p:pic>
        <p:nvPicPr>
          <p:cNvPr id="9" name="Picture 8">
            <a:extLst>
              <a:ext uri="{FF2B5EF4-FFF2-40B4-BE49-F238E27FC236}">
                <a16:creationId xmlns:a16="http://schemas.microsoft.com/office/drawing/2014/main" id="{1D06017E-3D0E-4279-B078-33BBDE539FD3}"/>
              </a:ext>
            </a:extLst>
          </p:cNvPr>
          <p:cNvPicPr>
            <a:picLocks noChangeAspect="1"/>
          </p:cNvPicPr>
          <p:nvPr/>
        </p:nvPicPr>
        <p:blipFill>
          <a:blip r:embed="rId3"/>
          <a:stretch>
            <a:fillRect/>
          </a:stretch>
        </p:blipFill>
        <p:spPr>
          <a:xfrm>
            <a:off x="2255834" y="6655653"/>
            <a:ext cx="3048006" cy="3538735"/>
          </a:xfrm>
          <a:prstGeom prst="rect">
            <a:avLst/>
          </a:prstGeom>
        </p:spPr>
      </p:pic>
    </p:spTree>
    <p:extLst>
      <p:ext uri="{BB962C8B-B14F-4D97-AF65-F5344CB8AC3E}">
        <p14:creationId xmlns:p14="http://schemas.microsoft.com/office/powerpoint/2010/main" val="35649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DB6921-8649-E327-C702-C2B98F852B9B}"/>
              </a:ext>
            </a:extLst>
          </p:cNvPr>
          <p:cNvSpPr>
            <a:spLocks noGrp="1"/>
          </p:cNvSpPr>
          <p:nvPr>
            <p:ph type="body" sz="quarter" idx="10"/>
          </p:nvPr>
        </p:nvSpPr>
        <p:spPr>
          <a:xfrm>
            <a:off x="9279315" y="2286105"/>
            <a:ext cx="6947306" cy="6675887"/>
          </a:xfrm>
        </p:spPr>
        <p:txBody>
          <a:bodyPr>
            <a:normAutofit/>
          </a:bodyPr>
          <a:lstStyle/>
          <a:p>
            <a:pPr defTabSz="914494" eaLnBrk="0" fontAlgn="base" hangingPunct="0">
              <a:lnSpc>
                <a:spcPct val="100000"/>
              </a:lnSpc>
              <a:spcBef>
                <a:spcPct val="0"/>
              </a:spcBef>
              <a:spcAft>
                <a:spcPct val="0"/>
              </a:spcAft>
            </a:pPr>
            <a:endParaRPr lang="en-GB" altLang="en-US" sz="44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44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endParaRPr lang="en-US" dirty="0"/>
          </a:p>
        </p:txBody>
      </p:sp>
      <p:sp>
        <p:nvSpPr>
          <p:cNvPr id="4" name="Rectangle 4">
            <a:extLst>
              <a:ext uri="{FF2B5EF4-FFF2-40B4-BE49-F238E27FC236}">
                <a16:creationId xmlns:a16="http://schemas.microsoft.com/office/drawing/2014/main" id="{4FEF60FA-22CA-47E7-82A1-865467520C2C}"/>
              </a:ext>
            </a:extLst>
          </p:cNvPr>
          <p:cNvSpPr>
            <a:spLocks noChangeArrowheads="1"/>
          </p:cNvSpPr>
          <p:nvPr/>
        </p:nvSpPr>
        <p:spPr bwMode="auto">
          <a:xfrm>
            <a:off x="449193" y="75834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12" name="TextBox 11">
            <a:extLst>
              <a:ext uri="{FF2B5EF4-FFF2-40B4-BE49-F238E27FC236}">
                <a16:creationId xmlns:a16="http://schemas.microsoft.com/office/drawing/2014/main" id="{A3F10891-BA50-480E-8F89-844BA9EA1CF5}"/>
              </a:ext>
            </a:extLst>
          </p:cNvPr>
          <p:cNvSpPr txBox="1"/>
          <p:nvPr/>
        </p:nvSpPr>
        <p:spPr>
          <a:xfrm>
            <a:off x="2046233" y="15085110"/>
            <a:ext cx="6778710" cy="1993900"/>
          </a:xfrm>
          <a:prstGeom prst="rect">
            <a:avLst/>
          </a:prstGeom>
          <a:noFill/>
        </p:spPr>
        <p:txBody>
          <a:bodyPr wrap="square" rtlCol="0">
            <a:spAutoFit/>
          </a:bodyPr>
          <a:lstStyle/>
          <a:p>
            <a:endParaRPr lang="en-GB" dirty="0"/>
          </a:p>
        </p:txBody>
      </p:sp>
      <p:sp>
        <p:nvSpPr>
          <p:cNvPr id="16" name="Rectangle 9">
            <a:extLst>
              <a:ext uri="{FF2B5EF4-FFF2-40B4-BE49-F238E27FC236}">
                <a16:creationId xmlns:a16="http://schemas.microsoft.com/office/drawing/2014/main" id="{C9646D23-6453-4624-A252-B1A1D14FA1E8}"/>
              </a:ext>
            </a:extLst>
          </p:cNvPr>
          <p:cNvSpPr>
            <a:spLocks noChangeArrowheads="1"/>
          </p:cNvSpPr>
          <p:nvPr/>
        </p:nvSpPr>
        <p:spPr bwMode="auto">
          <a:xfrm>
            <a:off x="8265870" y="6749935"/>
            <a:ext cx="6463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0C7A061F-7B29-4B4A-81D2-09F82EDF18B3}"/>
              </a:ext>
            </a:extLst>
          </p:cNvPr>
          <p:cNvSpPr txBox="1">
            <a:spLocks noChangeArrowheads="1"/>
          </p:cNvSpPr>
          <p:nvPr/>
        </p:nvSpPr>
        <p:spPr bwMode="auto">
          <a:xfrm>
            <a:off x="145684" y="7798295"/>
            <a:ext cx="4480908" cy="214911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90170" algn="ctr"/>
            <a:r>
              <a:rPr lang="en-GB" sz="1200"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In this week’s Gospel, the Samaritan woman experienced that Jesus’ love is for everyone.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90170" algn="ctr"/>
            <a:r>
              <a:rPr lang="en-GB" sz="1200"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In this time of prayer, we have an opportunity to accept the love Jesus offers and shares this love with others.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90170" algn="ctr"/>
            <a:r>
              <a:rPr lang="en-GB" sz="1200"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This Lent, we can say ‘Yes!’ to Jesus’ transforming love in our lives.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90170" algn="ctr"/>
            <a:r>
              <a:rPr lang="en-GB" sz="1800"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90170" algn="ctr"/>
            <a:r>
              <a:rPr lang="en-GB" sz="1200" i="1"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Jesus answered her, ‘If you knew the gift of God, and who it is that is saying to you, “Give me a drink”, you would have asked Him, and He would have given you living water.’</a:t>
            </a:r>
            <a:r>
              <a:rPr lang="en-GB" sz="1200" dirty="0">
                <a:solidFill>
                  <a:srgbClr val="373737"/>
                </a:solidFill>
                <a:effectLst/>
                <a:latin typeface="Arial" panose="020B0604020202020204" pitchFamily="34" charset="0"/>
                <a:ea typeface="Calibri" panose="020F0502020204030204" pitchFamily="34" charset="0"/>
                <a:cs typeface="Times New Roman" panose="02020603050405020304" pitchFamily="18" charset="0"/>
              </a:rPr>
              <a:t> John 4:10.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Rectangle 11">
            <a:extLst>
              <a:ext uri="{FF2B5EF4-FFF2-40B4-BE49-F238E27FC236}">
                <a16:creationId xmlns:a16="http://schemas.microsoft.com/office/drawing/2014/main" id="{95B6595A-13A8-4FD1-B962-8A25F210152F}"/>
              </a:ext>
            </a:extLst>
          </p:cNvPr>
          <p:cNvSpPr>
            <a:spLocks noChangeArrowheads="1"/>
          </p:cNvSpPr>
          <p:nvPr/>
        </p:nvSpPr>
        <p:spPr bwMode="auto">
          <a:xfrm>
            <a:off x="85847" y="4074199"/>
            <a:ext cx="721966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D54799D3-9D79-49AF-A7E6-C685D3C9DB5F}"/>
              </a:ext>
            </a:extLst>
          </p:cNvPr>
          <p:cNvSpPr txBox="1"/>
          <p:nvPr/>
        </p:nvSpPr>
        <p:spPr>
          <a:xfrm>
            <a:off x="254163" y="444404"/>
            <a:ext cx="6782541" cy="7099764"/>
          </a:xfrm>
          <a:prstGeom prst="rect">
            <a:avLst/>
          </a:prstGeom>
          <a:noFill/>
        </p:spPr>
        <p:txBody>
          <a:bodyPr wrap="square">
            <a:spAutoFit/>
          </a:bodyPr>
          <a:lstStyle/>
          <a:p>
            <a:pPr algn="ctr">
              <a:lnSpc>
                <a:spcPct val="115000"/>
              </a:lnSpc>
              <a:spcAft>
                <a:spcPts val="1000"/>
              </a:spcAft>
              <a:tabLst>
                <a:tab pos="1543050" algn="l"/>
              </a:tabLst>
            </a:pPr>
            <a:r>
              <a:rPr lang="en-GB" sz="1050" dirty="0">
                <a:effectLst/>
                <a:latin typeface="Arial" panose="020B0604020202020204" pitchFamily="34" charset="0"/>
                <a:ea typeface="Calibri" panose="020F0502020204030204" pitchFamily="34" charset="0"/>
                <a:cs typeface="Times New Roman" panose="02020603050405020304" pitchFamily="18" charset="0"/>
              </a:rPr>
              <a:t>Dear Parents and Carers,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543050" algn="l"/>
              </a:tabLst>
            </a:pPr>
            <a:r>
              <a:rPr lang="en-GB" sz="1050" dirty="0">
                <a:effectLst/>
                <a:latin typeface="Arial" panose="020B0604020202020204" pitchFamily="34" charset="0"/>
                <a:ea typeface="Calibri" panose="020F0502020204030204" pitchFamily="34" charset="0"/>
                <a:cs typeface="Times New Roman" panose="02020603050405020304" pitchFamily="18"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Welcome back to a new half term - a very busy half term!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 Lent is a very special and important time for both our school and the Church. We are doing a number of things to fully prepare the children for Easter. The Lenten prayer sessions begin on Monday; these always prove to be a very reflective way to prepare ourselves for the season of Easter. You are warmly invited to join us for these prayer services. Please see the letter that will be sent out last week for all of the dates and the classes who will be leading them.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 Last Wednesday our children from year 3 made their Sacrament of Reconciliation at St. Joseph’s church, well done to the children for working hard in their preparations. Year 6 have been busy preparing for the Sacrament of Confirmation and this will be on Thursday 19</a:t>
            </a:r>
            <a:r>
              <a:rPr lang="en-GB" sz="105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050" dirty="0">
                <a:effectLst/>
                <a:latin typeface="Arial" panose="020B0604020202020204" pitchFamily="34" charset="0"/>
                <a:ea typeface="Calibri" panose="020F0502020204030204" pitchFamily="34" charset="0"/>
                <a:cs typeface="Times New Roman" panose="02020603050405020304" pitchFamily="18" charset="0"/>
              </a:rPr>
              <a:t> March at 6.30pm at St. Joseph’s Church. The preparation sessions for First Holy Communion have now started after school on a Thursday with Mr Smith. </a:t>
            </a:r>
          </a:p>
          <a:p>
            <a:pPr algn="just">
              <a:lnSpc>
                <a:spcPct val="115000"/>
              </a:lnSpc>
              <a:spcAft>
                <a:spcPts val="10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A huge thank you to all of the children and families who attended the North Staffordshire Deanery Mass for Vocations on Monday evening. It was a wonderful celebration and time to pray for those who are called to religious life, please continue to pray for those called by God to the church. </a:t>
            </a: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Our charity fundraising this half term will focus on Father </a:t>
            </a:r>
            <a:r>
              <a:rPr lang="en-GB" sz="1050" dirty="0" err="1">
                <a:effectLst/>
                <a:latin typeface="Arial" panose="020B0604020202020204" pitchFamily="34" charset="0"/>
                <a:ea typeface="Calibri" panose="020F0502020204030204" pitchFamily="34" charset="0"/>
                <a:cs typeface="Times New Roman" panose="02020603050405020304" pitchFamily="18" charset="0"/>
              </a:rPr>
              <a:t>Hudsons</a:t>
            </a:r>
            <a:r>
              <a:rPr lang="en-GB" sz="1050" dirty="0">
                <a:effectLst/>
                <a:latin typeface="Arial" panose="020B0604020202020204" pitchFamily="34" charset="0"/>
                <a:ea typeface="Calibri" panose="020F0502020204030204" pitchFamily="34" charset="0"/>
                <a:cs typeface="Times New Roman" panose="02020603050405020304" pitchFamily="18" charset="0"/>
              </a:rPr>
              <a:t> and CAFOD.</a:t>
            </a: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We will be collecting coins for Father Hudson’s ‘Good Shepherd Appeal’. All donations will go to a very worthy cause. To find out more about this charity, please follow the link below. </a:t>
            </a:r>
            <a:r>
              <a:rPr lang="en-GB" sz="1050"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2"/>
              </a:rPr>
              <a:t>https://www.fatherhudsons.org.uk/</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Mr Sigley and other staff from St. Gabriel the Archangel CMAT are running the London marathon raising money for CAFOD. We will be helping Mr Sigley to train for this and completing laps around the playground or field as part of our Big Lent walk raising money for them.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Information on our charity fundraising will be sent out next week.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 Once again this term the children are competing in lots of sporting events, thank you to Mr Wiggs for signing the school up for these. A huge well done to all of our a sporting stars, you a credit to St. John’s and we are very proud of you all.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r>
              <a:rPr lang="en-GB" sz="1050" dirty="0">
                <a:effectLst/>
                <a:latin typeface="Arial" panose="020B0604020202020204" pitchFamily="34" charset="0"/>
                <a:ea typeface="Calibri" panose="020F0502020204030204" pitchFamily="34" charset="0"/>
                <a:cs typeface="Times New Roman" panose="02020603050405020304" pitchFamily="18" charset="0"/>
              </a:rPr>
              <a:t>Mrs Rigby</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r>
              <a:rPr lang="en-GB" sz="1050" dirty="0">
                <a:effectLst/>
                <a:latin typeface="Arial" panose="020B0604020202020204" pitchFamily="34" charset="0"/>
                <a:ea typeface="Calibri" panose="020F0502020204030204" pitchFamily="34" charset="0"/>
                <a:cs typeface="Times New Roman" panose="02020603050405020304" pitchFamily="18" charset="0"/>
              </a:rPr>
              <a:t>Principal</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2">
            <a:extLst>
              <a:ext uri="{FF2B5EF4-FFF2-40B4-BE49-F238E27FC236}">
                <a16:creationId xmlns:a16="http://schemas.microsoft.com/office/drawing/2014/main" id="{2B4C8014-B213-45BB-9550-B4FEE41B82B1}"/>
              </a:ext>
            </a:extLst>
          </p:cNvPr>
          <p:cNvSpPr>
            <a:spLocks noChangeArrowheads="1"/>
          </p:cNvSpPr>
          <p:nvPr/>
        </p:nvSpPr>
        <p:spPr bwMode="auto">
          <a:xfrm>
            <a:off x="4727243" y="7766184"/>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1">
            <a:extLst>
              <a:ext uri="{FF2B5EF4-FFF2-40B4-BE49-F238E27FC236}">
                <a16:creationId xmlns:a16="http://schemas.microsoft.com/office/drawing/2014/main" id="{BEE12640-E4F1-4ADC-B70B-0BDEF22DB7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243" y="7766184"/>
            <a:ext cx="2278063" cy="21812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F3128098-71AC-4970-814A-4BCF52228300}"/>
              </a:ext>
            </a:extLst>
          </p:cNvPr>
          <p:cNvSpPr>
            <a:spLocks noChangeArrowheads="1"/>
          </p:cNvSpPr>
          <p:nvPr/>
        </p:nvSpPr>
        <p:spPr bwMode="auto">
          <a:xfrm>
            <a:off x="254163" y="7766183"/>
            <a:ext cx="6751144" cy="2181223"/>
          </a:xfrm>
          <a:prstGeom prst="rect">
            <a:avLst/>
          </a:prstGeom>
          <a:noFill/>
          <a:ln w="38100" algn="ctr">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2694088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DB6921-8649-E327-C702-C2B98F852B9B}"/>
              </a:ext>
            </a:extLst>
          </p:cNvPr>
          <p:cNvSpPr>
            <a:spLocks noGrp="1"/>
          </p:cNvSpPr>
          <p:nvPr>
            <p:ph type="body" sz="quarter" idx="10"/>
          </p:nvPr>
        </p:nvSpPr>
        <p:spPr>
          <a:xfrm>
            <a:off x="570958" y="1050879"/>
            <a:ext cx="6417759" cy="8889438"/>
          </a:xfrm>
        </p:spPr>
        <p:txBody>
          <a:bodyPr/>
          <a:lstStyle/>
          <a:p>
            <a:pPr defTabSz="914494" eaLnBrk="0" fontAlgn="base" hangingPunct="0">
              <a:lnSpc>
                <a:spcPct val="100000"/>
              </a:lnSpc>
              <a:spcBef>
                <a:spcPct val="0"/>
              </a:spcBef>
              <a:spcAft>
                <a:spcPct val="0"/>
              </a:spcAft>
            </a:pPr>
            <a:endPar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endParaRPr>
          </a:p>
          <a:p>
            <a:endParaRPr lang="en-US" dirty="0"/>
          </a:p>
        </p:txBody>
      </p:sp>
      <p:sp>
        <p:nvSpPr>
          <p:cNvPr id="2" name="TextBox 1">
            <a:extLst>
              <a:ext uri="{FF2B5EF4-FFF2-40B4-BE49-F238E27FC236}">
                <a16:creationId xmlns:a16="http://schemas.microsoft.com/office/drawing/2014/main" id="{EE9FAE4B-2405-42AB-B189-C8278B684CBB}"/>
              </a:ext>
            </a:extLst>
          </p:cNvPr>
          <p:cNvSpPr txBox="1"/>
          <p:nvPr/>
        </p:nvSpPr>
        <p:spPr>
          <a:xfrm>
            <a:off x="-205309" y="243920"/>
            <a:ext cx="7315200" cy="8586966"/>
          </a:xfrm>
          <a:prstGeom prst="rect">
            <a:avLst/>
          </a:prstGeom>
          <a:noFill/>
        </p:spPr>
        <p:txBody>
          <a:bodyPr wrap="square" rtlCol="0">
            <a:spAutoFit/>
          </a:bodyPr>
          <a:lstStyle/>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u="sng"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r>
              <a:rPr lang="en-GB" sz="1200" b="1" u="sng" kern="1400" dirty="0">
                <a:solidFill>
                  <a:srgbClr val="000000"/>
                </a:solidFill>
                <a:latin typeface="Arial" panose="020B0604020202020204" pitchFamily="34" charset="0"/>
                <a:cs typeface="Arial" panose="020B0604020202020204" pitchFamily="34" charset="0"/>
              </a:rPr>
              <a:t>March</a:t>
            </a:r>
          </a:p>
          <a:p>
            <a:pPr marL="359307" algn="ctr"/>
            <a:r>
              <a:rPr lang="en-GB" sz="1200" b="1" kern="1400" dirty="0">
                <a:solidFill>
                  <a:srgbClr val="000000"/>
                </a:solidFill>
                <a:latin typeface="Arial" panose="020B0604020202020204" pitchFamily="34" charset="0"/>
                <a:cs typeface="Arial" panose="020B0604020202020204" pitchFamily="34" charset="0"/>
              </a:rPr>
              <a:t>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Year 3 Recorder Festival</a:t>
            </a:r>
          </a:p>
          <a:p>
            <a:pPr marL="359307" algn="ctr"/>
            <a:r>
              <a:rPr lang="en-GB" sz="1200" b="1" kern="1400" dirty="0">
                <a:solidFill>
                  <a:srgbClr val="000000"/>
                </a:solidFill>
                <a:latin typeface="Arial" panose="020B0604020202020204" pitchFamily="34" charset="0"/>
                <a:cs typeface="Arial" panose="020B0604020202020204" pitchFamily="34" charset="0"/>
              </a:rPr>
              <a:t>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1 (Year 6) 9.10am</a:t>
            </a:r>
          </a:p>
          <a:p>
            <a:pPr marL="359307" algn="ctr"/>
            <a:r>
              <a:rPr lang="en-GB" sz="1200" b="1" kern="1400" dirty="0">
                <a:solidFill>
                  <a:srgbClr val="000000"/>
                </a:solidFill>
                <a:latin typeface="Arial" panose="020B0604020202020204" pitchFamily="34" charset="0"/>
                <a:cs typeface="Arial" panose="020B0604020202020204" pitchFamily="34" charset="0"/>
              </a:rPr>
              <a:t>10</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2 (Year 5) 2.45pm</a:t>
            </a:r>
          </a:p>
          <a:p>
            <a:pPr marL="359307" algn="ctr"/>
            <a:r>
              <a:rPr lang="en-GB" sz="1200" b="1" kern="1400" dirty="0">
                <a:solidFill>
                  <a:srgbClr val="000000"/>
                </a:solidFill>
                <a:latin typeface="Arial" panose="020B0604020202020204" pitchFamily="34" charset="0"/>
                <a:cs typeface="Arial" panose="020B0604020202020204" pitchFamily="34" charset="0"/>
              </a:rPr>
              <a:t>10</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Year 4 Multiplication Times Table Check Session for Parents 3.30pm</a:t>
            </a:r>
          </a:p>
          <a:p>
            <a:pPr marL="359307" algn="ctr"/>
            <a:r>
              <a:rPr lang="en-GB" sz="1200" b="1" kern="1400" dirty="0">
                <a:solidFill>
                  <a:srgbClr val="000000"/>
                </a:solidFill>
                <a:latin typeface="Arial" panose="020B0604020202020204" pitchFamily="34" charset="0"/>
                <a:cs typeface="Arial" panose="020B0604020202020204" pitchFamily="34" charset="0"/>
              </a:rPr>
              <a:t>11</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3 (Year 4) 9.10am</a:t>
            </a:r>
          </a:p>
          <a:p>
            <a:pPr marL="359307" algn="ctr"/>
            <a:r>
              <a:rPr lang="en-GB" sz="1200" b="1" kern="1400" dirty="0">
                <a:solidFill>
                  <a:srgbClr val="000000"/>
                </a:solidFill>
                <a:latin typeface="Arial" panose="020B0604020202020204" pitchFamily="34" charset="0"/>
                <a:cs typeface="Arial" panose="020B0604020202020204" pitchFamily="34" charset="0"/>
              </a:rPr>
              <a:t>11</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Trip to </a:t>
            </a:r>
            <a:r>
              <a:rPr lang="en-GB" sz="1200" b="1" kern="1400" dirty="0" err="1">
                <a:solidFill>
                  <a:srgbClr val="000000"/>
                </a:solidFill>
                <a:latin typeface="Arial" panose="020B0604020202020204" pitchFamily="34" charset="0"/>
                <a:cs typeface="Arial" panose="020B0604020202020204" pitchFamily="34" charset="0"/>
              </a:rPr>
              <a:t>Amerton</a:t>
            </a:r>
            <a:r>
              <a:rPr lang="en-GB" sz="1200" b="1" kern="1400" dirty="0">
                <a:solidFill>
                  <a:srgbClr val="000000"/>
                </a:solidFill>
                <a:latin typeface="Arial" panose="020B0604020202020204" pitchFamily="34" charset="0"/>
                <a:cs typeface="Arial" panose="020B0604020202020204" pitchFamily="34" charset="0"/>
              </a:rPr>
              <a:t> Farm</a:t>
            </a:r>
          </a:p>
          <a:p>
            <a:pPr marL="359307" algn="ctr"/>
            <a:r>
              <a:rPr lang="en-GB" sz="1200" b="1" kern="1400" dirty="0">
                <a:solidFill>
                  <a:srgbClr val="000000"/>
                </a:solidFill>
                <a:latin typeface="Arial" panose="020B0604020202020204" pitchFamily="34" charset="0"/>
                <a:cs typeface="Arial" panose="020B0604020202020204" pitchFamily="34" charset="0"/>
              </a:rPr>
              <a:t>12</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Mothers Day Afternoon 2 – 3pm</a:t>
            </a:r>
          </a:p>
          <a:p>
            <a:pPr marL="359307" algn="ctr"/>
            <a:r>
              <a:rPr lang="en-GB" sz="1200" b="1" kern="1400" dirty="0">
                <a:solidFill>
                  <a:srgbClr val="000000"/>
                </a:solidFill>
                <a:latin typeface="Arial" panose="020B0604020202020204" pitchFamily="34" charset="0"/>
                <a:cs typeface="Arial" panose="020B0604020202020204" pitchFamily="34" charset="0"/>
              </a:rPr>
              <a:t>13</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and KS1 Mothers Day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16</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4 (Year 3) 9.10am</a:t>
            </a:r>
          </a:p>
          <a:p>
            <a:pPr marL="359307" algn="ctr"/>
            <a:r>
              <a:rPr lang="en-GB" sz="1200" b="1" kern="1400" dirty="0">
                <a:solidFill>
                  <a:srgbClr val="000000"/>
                </a:solidFill>
                <a:latin typeface="Arial" panose="020B0604020202020204" pitchFamily="34" charset="0"/>
                <a:cs typeface="Arial" panose="020B0604020202020204" pitchFamily="34" charset="0"/>
              </a:rPr>
              <a:t>17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5 (Year 6) 2.45pm</a:t>
            </a:r>
          </a:p>
          <a:p>
            <a:pPr marL="359307" algn="ctr"/>
            <a:r>
              <a:rPr lang="en-GB" sz="1200" b="1" kern="1400" dirty="0">
                <a:solidFill>
                  <a:srgbClr val="000000"/>
                </a:solidFill>
                <a:latin typeface="Arial" panose="020B0604020202020204" pitchFamily="34" charset="0"/>
                <a:cs typeface="Arial" panose="020B0604020202020204" pitchFamily="34" charset="0"/>
              </a:rPr>
              <a:t>18</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6 (Year 5) 9.10am</a:t>
            </a:r>
          </a:p>
          <a:p>
            <a:pPr marL="359307" algn="ctr"/>
            <a:r>
              <a:rPr lang="en-GB" sz="1200" b="1" kern="1400" dirty="0">
                <a:solidFill>
                  <a:srgbClr val="000000"/>
                </a:solidFill>
                <a:latin typeface="Arial" panose="020B0604020202020204" pitchFamily="34" charset="0"/>
                <a:cs typeface="Arial" panose="020B0604020202020204" pitchFamily="34" charset="0"/>
              </a:rPr>
              <a:t>19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Confirmation Mass 6.30pm at St Joseph’s, Goldenhill</a:t>
            </a:r>
          </a:p>
          <a:p>
            <a:pPr marL="359307" algn="ctr"/>
            <a:r>
              <a:rPr lang="en-GB" sz="1200" b="1" kern="1400" dirty="0">
                <a:solidFill>
                  <a:srgbClr val="000000"/>
                </a:solidFill>
                <a:latin typeface="Arial" panose="020B0604020202020204" pitchFamily="34" charset="0"/>
                <a:cs typeface="Arial" panose="020B0604020202020204" pitchFamily="34" charset="0"/>
              </a:rPr>
              <a:t>20</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Year 1 Peak Wildlife Trip</a:t>
            </a:r>
          </a:p>
          <a:p>
            <a:pPr marL="359307" algn="ctr"/>
            <a:r>
              <a:rPr lang="en-GB" sz="1200" b="1" kern="1400" dirty="0">
                <a:solidFill>
                  <a:srgbClr val="000000"/>
                </a:solidFill>
                <a:latin typeface="Arial" panose="020B0604020202020204" pitchFamily="34" charset="0"/>
                <a:cs typeface="Arial" panose="020B0604020202020204" pitchFamily="34" charset="0"/>
              </a:rPr>
              <a:t>20</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KS2 Celebration Assembly</a:t>
            </a:r>
          </a:p>
          <a:p>
            <a:pPr marL="359307" algn="ctr"/>
            <a:r>
              <a:rPr lang="en-GB" sz="1200" b="1" kern="1400" dirty="0">
                <a:solidFill>
                  <a:srgbClr val="000000"/>
                </a:solidFill>
                <a:latin typeface="Arial" panose="020B0604020202020204" pitchFamily="34" charset="0"/>
                <a:cs typeface="Arial" panose="020B0604020202020204" pitchFamily="34" charset="0"/>
              </a:rPr>
              <a:t>23</a:t>
            </a:r>
            <a:r>
              <a:rPr lang="en-GB" sz="1200" b="1" kern="1400" baseline="30000" dirty="0">
                <a:solidFill>
                  <a:srgbClr val="000000"/>
                </a:solidFill>
                <a:latin typeface="Arial" panose="020B0604020202020204" pitchFamily="34" charset="0"/>
                <a:cs typeface="Arial" panose="020B0604020202020204" pitchFamily="34" charset="0"/>
              </a:rPr>
              <a:t>rd</a:t>
            </a:r>
            <a:r>
              <a:rPr lang="en-GB" sz="1200" b="1" kern="1400" dirty="0">
                <a:solidFill>
                  <a:srgbClr val="000000"/>
                </a:solidFill>
                <a:latin typeface="Arial" panose="020B0604020202020204" pitchFamily="34" charset="0"/>
                <a:cs typeface="Arial" panose="020B0604020202020204" pitchFamily="34" charset="0"/>
              </a:rPr>
              <a:t> – Dance 026 at Victoria Hall</a:t>
            </a:r>
          </a:p>
          <a:p>
            <a:pPr marL="359307" algn="ctr"/>
            <a:r>
              <a:rPr lang="en-GB" sz="1200" b="1" kern="1400" dirty="0">
                <a:solidFill>
                  <a:srgbClr val="000000"/>
                </a:solidFill>
                <a:latin typeface="Arial" panose="020B0604020202020204" pitchFamily="34" charset="0"/>
                <a:cs typeface="Arial" panose="020B0604020202020204" pitchFamily="34" charset="0"/>
              </a:rPr>
              <a:t>23</a:t>
            </a:r>
            <a:r>
              <a:rPr lang="en-GB" sz="1200" b="1" kern="1400" baseline="30000" dirty="0">
                <a:solidFill>
                  <a:srgbClr val="000000"/>
                </a:solidFill>
                <a:latin typeface="Arial" panose="020B0604020202020204" pitchFamily="34" charset="0"/>
                <a:cs typeface="Arial" panose="020B0604020202020204" pitchFamily="34" charset="0"/>
              </a:rPr>
              <a:t>rd</a:t>
            </a:r>
            <a:r>
              <a:rPr lang="en-GB" sz="1200" b="1" kern="1400" dirty="0">
                <a:solidFill>
                  <a:srgbClr val="000000"/>
                </a:solidFill>
                <a:latin typeface="Arial" panose="020B0604020202020204" pitchFamily="34" charset="0"/>
                <a:cs typeface="Arial" panose="020B0604020202020204" pitchFamily="34" charset="0"/>
              </a:rPr>
              <a:t> - Lenten Prayer Session 7 (Year 4)  9.10am</a:t>
            </a:r>
          </a:p>
          <a:p>
            <a:pPr marL="359307" algn="ctr"/>
            <a:r>
              <a:rPr lang="en-GB" sz="1200" b="1" kern="1400" dirty="0">
                <a:solidFill>
                  <a:srgbClr val="000000"/>
                </a:solidFill>
                <a:latin typeface="Arial" panose="020B0604020202020204" pitchFamily="34" charset="0"/>
                <a:cs typeface="Arial" panose="020B0604020202020204" pitchFamily="34" charset="0"/>
              </a:rPr>
              <a:t>24</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Lenten Prayer Session 8 (Year 3) 2.45pm</a:t>
            </a:r>
          </a:p>
          <a:p>
            <a:pPr marL="359307" algn="ctr"/>
            <a:r>
              <a:rPr lang="en-GB" sz="1200" b="1" kern="1400" dirty="0">
                <a:solidFill>
                  <a:srgbClr val="000000"/>
                </a:solidFill>
                <a:latin typeface="Arial" panose="020B0604020202020204" pitchFamily="34" charset="0"/>
                <a:cs typeface="Arial" panose="020B0604020202020204" pitchFamily="34" charset="0"/>
              </a:rPr>
              <a:t>25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World Maths Day</a:t>
            </a:r>
          </a:p>
          <a:p>
            <a:pPr marL="359307" algn="ctr"/>
            <a:r>
              <a:rPr lang="en-GB" sz="1200" b="1" kern="1400" dirty="0">
                <a:solidFill>
                  <a:srgbClr val="000000"/>
                </a:solidFill>
                <a:latin typeface="Arial" panose="020B0604020202020204" pitchFamily="34" charset="0"/>
                <a:cs typeface="Arial" panose="020B0604020202020204" pitchFamily="34" charset="0"/>
              </a:rPr>
              <a:t>25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Whole school end of term Mass 9.30am The Annunciation of the Lord</a:t>
            </a:r>
          </a:p>
          <a:p>
            <a:pPr marL="359307" algn="ctr"/>
            <a:r>
              <a:rPr lang="en-GB" sz="1200" b="1" kern="1400" dirty="0">
                <a:solidFill>
                  <a:srgbClr val="000000"/>
                </a:solidFill>
                <a:latin typeface="Arial" panose="020B0604020202020204" pitchFamily="34" charset="0"/>
                <a:cs typeface="Arial" panose="020B0604020202020204" pitchFamily="34" charset="0"/>
              </a:rPr>
              <a:t>26</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and KS1 Easter Bonnet Parade 9.15am</a:t>
            </a:r>
          </a:p>
          <a:p>
            <a:pPr marL="359307" algn="ctr"/>
            <a:r>
              <a:rPr lang="en-GB" sz="1200" b="1" kern="1400" dirty="0">
                <a:solidFill>
                  <a:srgbClr val="000000"/>
                </a:solidFill>
                <a:latin typeface="Arial" panose="020B0604020202020204" pitchFamily="34" charset="0"/>
                <a:cs typeface="Arial" panose="020B0604020202020204" pitchFamily="34" charset="0"/>
              </a:rPr>
              <a:t>26</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Year 4 </a:t>
            </a:r>
            <a:r>
              <a:rPr lang="en-GB" sz="1200" b="1" i="0" dirty="0">
                <a:solidFill>
                  <a:srgbClr val="3C3735"/>
                </a:solidFill>
                <a:effectLst/>
                <a:latin typeface="PT Sans" panose="020B0503020203020204" pitchFamily="34" charset="0"/>
              </a:rPr>
              <a:t>Synagogue Trip</a:t>
            </a:r>
            <a:endParaRPr lang="en-GB" sz="1200" b="1" kern="1400" dirty="0">
              <a:solidFill>
                <a:srgbClr val="000000"/>
              </a:solidFill>
              <a:latin typeface="Arial" panose="020B0604020202020204" pitchFamily="34" charset="0"/>
              <a:cs typeface="Arial" panose="020B0604020202020204" pitchFamily="34" charset="0"/>
            </a:endParaRPr>
          </a:p>
          <a:p>
            <a:pPr marL="359307" algn="ctr"/>
            <a:r>
              <a:rPr lang="en-GB" sz="1200" b="1" kern="1400" dirty="0">
                <a:solidFill>
                  <a:srgbClr val="000000"/>
                </a:solidFill>
                <a:latin typeface="Arial" panose="020B0604020202020204" pitchFamily="34" charset="0"/>
                <a:cs typeface="Arial" panose="020B0604020202020204" pitchFamily="34" charset="0"/>
              </a:rPr>
              <a:t>27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End of Term Whole School Celebration Assembly</a:t>
            </a:r>
          </a:p>
          <a:p>
            <a:pPr marL="359307" algn="ctr"/>
            <a:r>
              <a:rPr lang="en-GB" sz="1200" b="1" kern="1400" dirty="0">
                <a:solidFill>
                  <a:srgbClr val="000000"/>
                </a:solidFill>
                <a:latin typeface="Arial" panose="020B0604020202020204" pitchFamily="34" charset="0"/>
                <a:cs typeface="Arial" panose="020B0604020202020204" pitchFamily="34" charset="0"/>
              </a:rPr>
              <a:t>27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KS2 Egg Rolling</a:t>
            </a:r>
          </a:p>
          <a:p>
            <a:pPr marL="359307" algn="ctr"/>
            <a:r>
              <a:rPr lang="en-GB" sz="1200" b="1" kern="1400" dirty="0">
                <a:solidFill>
                  <a:srgbClr val="000000"/>
                </a:solidFill>
                <a:latin typeface="Arial" panose="020B0604020202020204" pitchFamily="34" charset="0"/>
                <a:cs typeface="Arial" panose="020B0604020202020204" pitchFamily="34" charset="0"/>
              </a:rPr>
              <a:t>27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Last Day of School</a:t>
            </a:r>
          </a:p>
          <a:p>
            <a:pPr marL="359307" algn="ctr"/>
            <a:r>
              <a:rPr lang="en-GB" sz="1200" b="1" kern="1400" dirty="0">
                <a:solidFill>
                  <a:srgbClr val="000000"/>
                </a:solidFill>
                <a:latin typeface="Arial" panose="020B0604020202020204" pitchFamily="34" charset="0"/>
                <a:cs typeface="Arial" panose="020B0604020202020204" pitchFamily="34" charset="0"/>
              </a:rPr>
              <a:t>29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Palm Sunday</a:t>
            </a: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r>
              <a:rPr lang="en-GB" sz="1200" b="1" u="sng" kern="1400" dirty="0">
                <a:solidFill>
                  <a:srgbClr val="000000"/>
                </a:solidFill>
                <a:latin typeface="Arial" panose="020B0604020202020204" pitchFamily="34" charset="0"/>
                <a:cs typeface="Arial" panose="020B0604020202020204" pitchFamily="34" charset="0"/>
              </a:rPr>
              <a:t>April</a:t>
            </a:r>
          </a:p>
          <a:p>
            <a:pPr marL="359307" algn="ctr"/>
            <a:r>
              <a:rPr lang="en-GB" sz="1200" b="1" kern="1400" dirty="0">
                <a:solidFill>
                  <a:srgbClr val="000000"/>
                </a:solidFill>
                <a:latin typeface="Arial" panose="020B0604020202020204" pitchFamily="34" charset="0"/>
                <a:cs typeface="Arial" panose="020B0604020202020204" pitchFamily="34" charset="0"/>
              </a:rPr>
              <a:t>3</a:t>
            </a:r>
            <a:r>
              <a:rPr lang="en-GB" sz="1200" b="1" kern="1400" baseline="30000" dirty="0">
                <a:solidFill>
                  <a:srgbClr val="000000"/>
                </a:solidFill>
                <a:latin typeface="Arial" panose="020B0604020202020204" pitchFamily="34" charset="0"/>
                <a:cs typeface="Arial" panose="020B0604020202020204" pitchFamily="34" charset="0"/>
              </a:rPr>
              <a:t>rd</a:t>
            </a:r>
            <a:r>
              <a:rPr lang="en-GB" sz="1200" b="1" kern="1400" dirty="0">
                <a:solidFill>
                  <a:srgbClr val="000000"/>
                </a:solidFill>
                <a:latin typeface="Arial" panose="020B0604020202020204" pitchFamily="34" charset="0"/>
                <a:cs typeface="Arial" panose="020B0604020202020204" pitchFamily="34" charset="0"/>
              </a:rPr>
              <a:t> – Good Friday</a:t>
            </a:r>
          </a:p>
          <a:p>
            <a:pPr marL="359307" algn="ctr"/>
            <a:r>
              <a:rPr lang="en-GB" sz="1200" b="1" kern="1400" dirty="0">
                <a:solidFill>
                  <a:srgbClr val="000000"/>
                </a:solidFill>
                <a:latin typeface="Arial" panose="020B0604020202020204" pitchFamily="34" charset="0"/>
                <a:cs typeface="Arial" panose="020B0604020202020204" pitchFamily="34" charset="0"/>
              </a:rPr>
              <a:t>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Easter Sunday</a:t>
            </a:r>
          </a:p>
          <a:p>
            <a:pPr marL="359307" algn="ctr"/>
            <a:r>
              <a:rPr lang="en-GB" sz="1200" b="1" kern="1400" dirty="0">
                <a:solidFill>
                  <a:srgbClr val="000000"/>
                </a:solidFill>
                <a:latin typeface="Arial" panose="020B0604020202020204" pitchFamily="34" charset="0"/>
                <a:cs typeface="Arial" panose="020B0604020202020204" pitchFamily="34" charset="0"/>
              </a:rPr>
              <a:t>13</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School reopens for Summer Term</a:t>
            </a:r>
          </a:p>
          <a:p>
            <a:pPr marL="359307" algn="ctr"/>
            <a:endParaRPr lang="en-GB" sz="1200" kern="1400" dirty="0">
              <a:solidFill>
                <a:srgbClr val="000000"/>
              </a:solidFill>
              <a:latin typeface="Times New Roman" panose="02020603050405020304" pitchFamily="18" charset="0"/>
            </a:endParaRPr>
          </a:p>
          <a:p>
            <a:pPr marL="359307" algn="ctr"/>
            <a:endParaRPr lang="en-GB" sz="1200" kern="1400" dirty="0">
              <a:solidFill>
                <a:srgbClr val="000000"/>
              </a:solidFill>
              <a:latin typeface="Times New Roman" panose="02020603050405020304" pitchFamily="18" charset="0"/>
            </a:endParaRPr>
          </a:p>
          <a:p>
            <a:pPr marL="359307" algn="ctr"/>
            <a:endParaRPr lang="en-GB" sz="1200" kern="1400" dirty="0">
              <a:solidFill>
                <a:srgbClr val="000000"/>
              </a:solidFill>
              <a:latin typeface="Times New Roman" panose="02020603050405020304" pitchFamily="18" charset="0"/>
            </a:endParaRPr>
          </a:p>
          <a:p>
            <a:pPr marL="359307" algn="ctr"/>
            <a:r>
              <a:rPr lang="en-GB" sz="1600" b="1" kern="1400" dirty="0">
                <a:solidFill>
                  <a:srgbClr val="000000"/>
                </a:solidFill>
                <a:latin typeface="Arial" panose="020B0604020202020204" pitchFamily="34" charset="0"/>
              </a:rPr>
              <a:t> PE kits need to be brought into school every Monday and left in lockers for the week, full uniform to be worn everyday. Please ensure your child has the correct uniform and PE kit.  </a:t>
            </a:r>
            <a:endParaRPr lang="en-GB" sz="1600" kern="1400" dirty="0">
              <a:solidFill>
                <a:srgbClr val="000000"/>
              </a:solidFill>
              <a:latin typeface="Times New Roman" panose="02020603050405020304" pitchFamily="18" charset="0"/>
            </a:endParaRPr>
          </a:p>
          <a:p>
            <a:pPr algn="ctr"/>
            <a:r>
              <a:rPr lang="en-GB" sz="1600" b="1" kern="1400" dirty="0">
                <a:solidFill>
                  <a:srgbClr val="000000"/>
                </a:solidFill>
                <a:latin typeface="Arial" panose="020B0604020202020204" pitchFamily="34" charset="0"/>
              </a:rPr>
              <a:t>Thank you</a:t>
            </a:r>
            <a:r>
              <a:rPr lang="en-GB" sz="2400" b="1" kern="1400" dirty="0">
                <a:solidFill>
                  <a:srgbClr val="000000"/>
                </a:solidFill>
                <a:latin typeface="Arial" panose="020B0604020202020204" pitchFamily="34" charset="0"/>
              </a:rPr>
              <a:t>.</a:t>
            </a:r>
            <a:endParaRPr lang="en-GB" sz="1200" kern="1400" dirty="0">
              <a:solidFill>
                <a:srgbClr val="000000"/>
              </a:solidFill>
              <a:latin typeface="Times New Roman" panose="02020603050405020304" pitchFamily="18" charset="0"/>
            </a:endParaRPr>
          </a:p>
          <a:p>
            <a:r>
              <a:rPr lang="en-GB" sz="1200" kern="1400" dirty="0">
                <a:solidFill>
                  <a:srgbClr val="000000"/>
                </a:solidFill>
                <a:latin typeface="Times New Roman" panose="02020603050405020304" pitchFamily="18" charset="0"/>
              </a:rPr>
              <a:t> </a:t>
            </a:r>
          </a:p>
        </p:txBody>
      </p:sp>
      <p:sp>
        <p:nvSpPr>
          <p:cNvPr id="4" name="TextBox 3">
            <a:extLst>
              <a:ext uri="{FF2B5EF4-FFF2-40B4-BE49-F238E27FC236}">
                <a16:creationId xmlns:a16="http://schemas.microsoft.com/office/drawing/2014/main" id="{0D31FB2F-89CC-458E-968F-E265D0AE95D4}"/>
              </a:ext>
            </a:extLst>
          </p:cNvPr>
          <p:cNvSpPr txBox="1"/>
          <p:nvPr/>
        </p:nvSpPr>
        <p:spPr>
          <a:xfrm>
            <a:off x="0" y="-209461"/>
            <a:ext cx="7559675" cy="769441"/>
          </a:xfrm>
          <a:prstGeom prst="rect">
            <a:avLst/>
          </a:prstGeom>
          <a:noFill/>
        </p:spPr>
        <p:txBody>
          <a:bodyPr wrap="square" rtlCol="0">
            <a:spAutoFit/>
          </a:bodyPr>
          <a:lstStyle/>
          <a:p>
            <a:pPr algn="ctr"/>
            <a:r>
              <a:rPr lang="en-GB" sz="4400" dirty="0">
                <a:solidFill>
                  <a:schemeClr val="bg1"/>
                </a:solidFill>
              </a:rPr>
              <a:t>Diary Dates</a:t>
            </a:r>
          </a:p>
        </p:txBody>
      </p:sp>
    </p:spTree>
    <p:extLst>
      <p:ext uri="{BB962C8B-B14F-4D97-AF65-F5344CB8AC3E}">
        <p14:creationId xmlns:p14="http://schemas.microsoft.com/office/powerpoint/2010/main" val="2534184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8A7F6-C51B-D7EA-F3ED-7D74093F86CD}"/>
              </a:ext>
            </a:extLst>
          </p:cNvPr>
          <p:cNvSpPr>
            <a:spLocks noGrp="1"/>
          </p:cNvSpPr>
          <p:nvPr>
            <p:ph type="title"/>
          </p:nvPr>
        </p:nvSpPr>
        <p:spPr/>
        <p:txBody>
          <a:bodyPr>
            <a:normAutofit/>
          </a:bodyPr>
          <a:lstStyle/>
          <a:p>
            <a:r>
              <a:rPr lang="en-US" sz="2800" dirty="0"/>
              <a:t>Terms Dates 2025/2026</a:t>
            </a:r>
          </a:p>
        </p:txBody>
      </p:sp>
      <p:sp>
        <p:nvSpPr>
          <p:cNvPr id="40" name="Text Placeholder 39">
            <a:extLst>
              <a:ext uri="{FF2B5EF4-FFF2-40B4-BE49-F238E27FC236}">
                <a16:creationId xmlns:a16="http://schemas.microsoft.com/office/drawing/2014/main" id="{FD0D15B2-AEF5-4D88-925A-3CAC90C2DDFE}"/>
              </a:ext>
            </a:extLst>
          </p:cNvPr>
          <p:cNvSpPr>
            <a:spLocks noGrp="1"/>
          </p:cNvSpPr>
          <p:nvPr>
            <p:ph type="body" sz="quarter" idx="15"/>
          </p:nvPr>
        </p:nvSpPr>
        <p:spPr/>
        <p:txBody>
          <a:bodyPr>
            <a:normAutofit lnSpcReduction="10000"/>
          </a:bodyPr>
          <a:lstStyle/>
          <a:p>
            <a:r>
              <a:rPr lang="en-GB" dirty="0"/>
              <a:t>Monday 1st  September</a:t>
            </a:r>
          </a:p>
        </p:txBody>
      </p:sp>
      <p:sp>
        <p:nvSpPr>
          <p:cNvPr id="4" name="Text Placeholder 3">
            <a:extLst>
              <a:ext uri="{FF2B5EF4-FFF2-40B4-BE49-F238E27FC236}">
                <a16:creationId xmlns:a16="http://schemas.microsoft.com/office/drawing/2014/main" id="{07929199-1F5A-0F83-3324-1E3ACC15B276}"/>
              </a:ext>
            </a:extLst>
          </p:cNvPr>
          <p:cNvSpPr>
            <a:spLocks noGrp="1"/>
          </p:cNvSpPr>
          <p:nvPr>
            <p:ph type="body" sz="quarter" idx="16"/>
          </p:nvPr>
        </p:nvSpPr>
        <p:spPr/>
        <p:txBody>
          <a:bodyPr>
            <a:normAutofit lnSpcReduction="10000"/>
          </a:bodyPr>
          <a:lstStyle/>
          <a:p>
            <a:r>
              <a:rPr lang="en-US" dirty="0"/>
              <a:t>INSET</a:t>
            </a:r>
          </a:p>
        </p:txBody>
      </p:sp>
      <p:sp>
        <p:nvSpPr>
          <p:cNvPr id="5" name="Text Placeholder 4">
            <a:extLst>
              <a:ext uri="{FF2B5EF4-FFF2-40B4-BE49-F238E27FC236}">
                <a16:creationId xmlns:a16="http://schemas.microsoft.com/office/drawing/2014/main" id="{BFBF3979-7B24-0F91-E787-DADFA39C500C}"/>
              </a:ext>
            </a:extLst>
          </p:cNvPr>
          <p:cNvSpPr>
            <a:spLocks noGrp="1"/>
          </p:cNvSpPr>
          <p:nvPr>
            <p:ph type="body" sz="quarter" idx="17"/>
          </p:nvPr>
        </p:nvSpPr>
        <p:spPr/>
        <p:txBody>
          <a:bodyPr>
            <a:normAutofit fontScale="92500"/>
          </a:bodyPr>
          <a:lstStyle/>
          <a:p>
            <a:r>
              <a:rPr lang="en-US" dirty="0"/>
              <a:t>Tuesday 2nd September</a:t>
            </a:r>
          </a:p>
        </p:txBody>
      </p:sp>
      <p:sp>
        <p:nvSpPr>
          <p:cNvPr id="6" name="Text Placeholder 5">
            <a:extLst>
              <a:ext uri="{FF2B5EF4-FFF2-40B4-BE49-F238E27FC236}">
                <a16:creationId xmlns:a16="http://schemas.microsoft.com/office/drawing/2014/main" id="{6E24236B-5C89-9217-F8D5-F0905C968AE7}"/>
              </a:ext>
            </a:extLst>
          </p:cNvPr>
          <p:cNvSpPr>
            <a:spLocks noGrp="1"/>
          </p:cNvSpPr>
          <p:nvPr>
            <p:ph type="body" sz="quarter" idx="18"/>
          </p:nvPr>
        </p:nvSpPr>
        <p:spPr/>
        <p:txBody>
          <a:bodyPr>
            <a:normAutofit lnSpcReduction="10000"/>
          </a:bodyPr>
          <a:lstStyle/>
          <a:p>
            <a:r>
              <a:rPr lang="en-US" dirty="0"/>
              <a:t>INSET</a:t>
            </a:r>
          </a:p>
        </p:txBody>
      </p:sp>
      <p:sp>
        <p:nvSpPr>
          <p:cNvPr id="7" name="Text Placeholder 6">
            <a:extLst>
              <a:ext uri="{FF2B5EF4-FFF2-40B4-BE49-F238E27FC236}">
                <a16:creationId xmlns:a16="http://schemas.microsoft.com/office/drawing/2014/main" id="{BD640688-220B-A326-9075-24135FA3B7D8}"/>
              </a:ext>
            </a:extLst>
          </p:cNvPr>
          <p:cNvSpPr>
            <a:spLocks noGrp="1"/>
          </p:cNvSpPr>
          <p:nvPr>
            <p:ph type="body" sz="quarter" idx="19"/>
          </p:nvPr>
        </p:nvSpPr>
        <p:spPr/>
        <p:txBody>
          <a:bodyPr>
            <a:normAutofit fontScale="85000" lnSpcReduction="10000"/>
          </a:bodyPr>
          <a:lstStyle/>
          <a:p>
            <a:r>
              <a:rPr lang="en-US" dirty="0"/>
              <a:t>Wednesday 3</a:t>
            </a:r>
            <a:r>
              <a:rPr lang="en-US" baseline="30000" dirty="0"/>
              <a:t>rd</a:t>
            </a:r>
            <a:r>
              <a:rPr lang="en-US" dirty="0"/>
              <a:t>  September</a:t>
            </a:r>
          </a:p>
        </p:txBody>
      </p:sp>
      <p:sp>
        <p:nvSpPr>
          <p:cNvPr id="8" name="Text Placeholder 7">
            <a:extLst>
              <a:ext uri="{FF2B5EF4-FFF2-40B4-BE49-F238E27FC236}">
                <a16:creationId xmlns:a16="http://schemas.microsoft.com/office/drawing/2014/main" id="{C1076609-859D-E28C-F085-4E3B993C7D78}"/>
              </a:ext>
            </a:extLst>
          </p:cNvPr>
          <p:cNvSpPr>
            <a:spLocks noGrp="1"/>
          </p:cNvSpPr>
          <p:nvPr>
            <p:ph type="body" sz="quarter" idx="20"/>
          </p:nvPr>
        </p:nvSpPr>
        <p:spPr/>
        <p:txBody>
          <a:bodyPr>
            <a:normAutofit lnSpcReduction="10000"/>
          </a:bodyPr>
          <a:lstStyle/>
          <a:p>
            <a:r>
              <a:rPr lang="en-US" dirty="0"/>
              <a:t>First day of school</a:t>
            </a:r>
          </a:p>
        </p:txBody>
      </p:sp>
      <p:sp>
        <p:nvSpPr>
          <p:cNvPr id="9" name="Text Placeholder 8">
            <a:extLst>
              <a:ext uri="{FF2B5EF4-FFF2-40B4-BE49-F238E27FC236}">
                <a16:creationId xmlns:a16="http://schemas.microsoft.com/office/drawing/2014/main" id="{0EF4C2D2-8390-4590-BF5B-4A760A87ADD5}"/>
              </a:ext>
            </a:extLst>
          </p:cNvPr>
          <p:cNvSpPr>
            <a:spLocks noGrp="1"/>
          </p:cNvSpPr>
          <p:nvPr>
            <p:ph type="body" sz="quarter" idx="21"/>
          </p:nvPr>
        </p:nvSpPr>
        <p:spPr/>
        <p:txBody>
          <a:bodyPr>
            <a:normAutofit lnSpcReduction="10000"/>
          </a:bodyPr>
          <a:lstStyle/>
          <a:p>
            <a:r>
              <a:rPr lang="en-US" dirty="0"/>
              <a:t>Friday 24</a:t>
            </a:r>
            <a:r>
              <a:rPr lang="en-US" baseline="30000" dirty="0"/>
              <a:t>th</a:t>
            </a:r>
            <a:r>
              <a:rPr lang="en-US" dirty="0"/>
              <a:t> October</a:t>
            </a:r>
          </a:p>
        </p:txBody>
      </p:sp>
      <p:sp>
        <p:nvSpPr>
          <p:cNvPr id="10" name="Text Placeholder 9">
            <a:extLst>
              <a:ext uri="{FF2B5EF4-FFF2-40B4-BE49-F238E27FC236}">
                <a16:creationId xmlns:a16="http://schemas.microsoft.com/office/drawing/2014/main" id="{7C6A3568-3F28-DA66-895B-472F6CB213B7}"/>
              </a:ext>
            </a:extLst>
          </p:cNvPr>
          <p:cNvSpPr>
            <a:spLocks noGrp="1"/>
          </p:cNvSpPr>
          <p:nvPr>
            <p:ph type="body" sz="quarter" idx="22"/>
          </p:nvPr>
        </p:nvSpPr>
        <p:spPr/>
        <p:txBody>
          <a:bodyPr>
            <a:normAutofit lnSpcReduction="10000"/>
          </a:bodyPr>
          <a:lstStyle/>
          <a:p>
            <a:r>
              <a:rPr lang="en-US" dirty="0"/>
              <a:t>Last day of term</a:t>
            </a:r>
          </a:p>
        </p:txBody>
      </p:sp>
      <p:sp>
        <p:nvSpPr>
          <p:cNvPr id="11" name="Text Placeholder 10">
            <a:extLst>
              <a:ext uri="{FF2B5EF4-FFF2-40B4-BE49-F238E27FC236}">
                <a16:creationId xmlns:a16="http://schemas.microsoft.com/office/drawing/2014/main" id="{B947FC2C-F9CB-B739-7BD5-FF5D3E6240AE}"/>
              </a:ext>
            </a:extLst>
          </p:cNvPr>
          <p:cNvSpPr>
            <a:spLocks noGrp="1"/>
          </p:cNvSpPr>
          <p:nvPr>
            <p:ph type="body" sz="quarter" idx="23"/>
          </p:nvPr>
        </p:nvSpPr>
        <p:spPr/>
        <p:txBody>
          <a:bodyPr>
            <a:normAutofit lnSpcReduction="10000"/>
          </a:bodyPr>
          <a:lstStyle/>
          <a:p>
            <a:r>
              <a:rPr lang="en-US" dirty="0"/>
              <a:t>Monday 3rd November</a:t>
            </a:r>
          </a:p>
        </p:txBody>
      </p:sp>
      <p:sp>
        <p:nvSpPr>
          <p:cNvPr id="12" name="Text Placeholder 11">
            <a:extLst>
              <a:ext uri="{FF2B5EF4-FFF2-40B4-BE49-F238E27FC236}">
                <a16:creationId xmlns:a16="http://schemas.microsoft.com/office/drawing/2014/main" id="{F2C86DA6-704B-8A54-72FB-E8FD88C8A6A8}"/>
              </a:ext>
            </a:extLst>
          </p:cNvPr>
          <p:cNvSpPr>
            <a:spLocks noGrp="1"/>
          </p:cNvSpPr>
          <p:nvPr>
            <p:ph type="body" sz="quarter" idx="24"/>
          </p:nvPr>
        </p:nvSpPr>
        <p:spPr/>
        <p:txBody>
          <a:bodyPr>
            <a:normAutofit lnSpcReduction="10000"/>
          </a:bodyPr>
          <a:lstStyle/>
          <a:p>
            <a:r>
              <a:rPr lang="en-US" dirty="0"/>
              <a:t>INSET</a:t>
            </a:r>
          </a:p>
        </p:txBody>
      </p:sp>
      <p:sp>
        <p:nvSpPr>
          <p:cNvPr id="13" name="Text Placeholder 12">
            <a:extLst>
              <a:ext uri="{FF2B5EF4-FFF2-40B4-BE49-F238E27FC236}">
                <a16:creationId xmlns:a16="http://schemas.microsoft.com/office/drawing/2014/main" id="{A9FBABD3-22F6-46E7-6598-FDD8BD9F6FAD}"/>
              </a:ext>
            </a:extLst>
          </p:cNvPr>
          <p:cNvSpPr>
            <a:spLocks noGrp="1"/>
          </p:cNvSpPr>
          <p:nvPr>
            <p:ph type="body" sz="quarter" idx="25"/>
          </p:nvPr>
        </p:nvSpPr>
        <p:spPr/>
        <p:txBody>
          <a:bodyPr>
            <a:normAutofit lnSpcReduction="10000"/>
          </a:bodyPr>
          <a:lstStyle/>
          <a:p>
            <a:r>
              <a:rPr lang="en-US" dirty="0"/>
              <a:t>Tuesday 4</a:t>
            </a:r>
            <a:r>
              <a:rPr lang="en-US" baseline="30000" dirty="0"/>
              <a:t>th</a:t>
            </a:r>
            <a:r>
              <a:rPr lang="en-US" dirty="0"/>
              <a:t> November</a:t>
            </a:r>
          </a:p>
        </p:txBody>
      </p:sp>
      <p:sp>
        <p:nvSpPr>
          <p:cNvPr id="14" name="Text Placeholder 13">
            <a:extLst>
              <a:ext uri="{FF2B5EF4-FFF2-40B4-BE49-F238E27FC236}">
                <a16:creationId xmlns:a16="http://schemas.microsoft.com/office/drawing/2014/main" id="{F1D2406F-08F3-C9A5-BC3F-14D8CBB3FF34}"/>
              </a:ext>
            </a:extLst>
          </p:cNvPr>
          <p:cNvSpPr>
            <a:spLocks noGrp="1"/>
          </p:cNvSpPr>
          <p:nvPr>
            <p:ph type="body" sz="quarter" idx="26"/>
          </p:nvPr>
        </p:nvSpPr>
        <p:spPr/>
        <p:txBody>
          <a:bodyPr>
            <a:normAutofit lnSpcReduction="10000"/>
          </a:bodyPr>
          <a:lstStyle/>
          <a:p>
            <a:r>
              <a:rPr lang="en-US" dirty="0"/>
              <a:t>School opens to all</a:t>
            </a:r>
          </a:p>
        </p:txBody>
      </p:sp>
      <p:sp>
        <p:nvSpPr>
          <p:cNvPr id="15" name="Text Placeholder 14">
            <a:extLst>
              <a:ext uri="{FF2B5EF4-FFF2-40B4-BE49-F238E27FC236}">
                <a16:creationId xmlns:a16="http://schemas.microsoft.com/office/drawing/2014/main" id="{7400B6A9-67C3-0F60-9BC9-A22E876E672E}"/>
              </a:ext>
            </a:extLst>
          </p:cNvPr>
          <p:cNvSpPr>
            <a:spLocks noGrp="1"/>
          </p:cNvSpPr>
          <p:nvPr>
            <p:ph type="body" sz="quarter" idx="27"/>
          </p:nvPr>
        </p:nvSpPr>
        <p:spPr/>
        <p:txBody>
          <a:bodyPr>
            <a:normAutofit lnSpcReduction="10000"/>
          </a:bodyPr>
          <a:lstStyle/>
          <a:p>
            <a:r>
              <a:rPr lang="en-US" dirty="0"/>
              <a:t>Friday 19</a:t>
            </a:r>
            <a:r>
              <a:rPr lang="en-US" baseline="30000" dirty="0"/>
              <a:t>th</a:t>
            </a:r>
            <a:r>
              <a:rPr lang="en-US" dirty="0"/>
              <a:t> December</a:t>
            </a:r>
          </a:p>
        </p:txBody>
      </p:sp>
      <p:sp>
        <p:nvSpPr>
          <p:cNvPr id="16" name="Text Placeholder 15">
            <a:extLst>
              <a:ext uri="{FF2B5EF4-FFF2-40B4-BE49-F238E27FC236}">
                <a16:creationId xmlns:a16="http://schemas.microsoft.com/office/drawing/2014/main" id="{D0041A52-0E52-238F-698A-85E448D1C896}"/>
              </a:ext>
            </a:extLst>
          </p:cNvPr>
          <p:cNvSpPr>
            <a:spLocks noGrp="1"/>
          </p:cNvSpPr>
          <p:nvPr>
            <p:ph type="body" sz="quarter" idx="28"/>
          </p:nvPr>
        </p:nvSpPr>
        <p:spPr/>
        <p:txBody>
          <a:bodyPr>
            <a:normAutofit lnSpcReduction="10000"/>
          </a:bodyPr>
          <a:lstStyle/>
          <a:p>
            <a:r>
              <a:rPr lang="en-US" dirty="0"/>
              <a:t>Last day of term</a:t>
            </a:r>
          </a:p>
          <a:p>
            <a:endParaRPr lang="en-US" dirty="0"/>
          </a:p>
        </p:txBody>
      </p:sp>
      <p:sp>
        <p:nvSpPr>
          <p:cNvPr id="17" name="Text Placeholder 16">
            <a:extLst>
              <a:ext uri="{FF2B5EF4-FFF2-40B4-BE49-F238E27FC236}">
                <a16:creationId xmlns:a16="http://schemas.microsoft.com/office/drawing/2014/main" id="{5CA4C354-AEFF-D9B4-BE8D-A666A4F00A12}"/>
              </a:ext>
            </a:extLst>
          </p:cNvPr>
          <p:cNvSpPr>
            <a:spLocks noGrp="1"/>
          </p:cNvSpPr>
          <p:nvPr>
            <p:ph type="body" sz="quarter" idx="29"/>
          </p:nvPr>
        </p:nvSpPr>
        <p:spPr/>
        <p:txBody>
          <a:bodyPr>
            <a:normAutofit lnSpcReduction="10000"/>
          </a:bodyPr>
          <a:lstStyle/>
          <a:p>
            <a:r>
              <a:rPr lang="en-US" dirty="0"/>
              <a:t>Monday 5</a:t>
            </a:r>
            <a:r>
              <a:rPr lang="en-US" baseline="30000" dirty="0"/>
              <a:t>th</a:t>
            </a:r>
            <a:r>
              <a:rPr lang="en-US" dirty="0"/>
              <a:t> January</a:t>
            </a:r>
          </a:p>
        </p:txBody>
      </p:sp>
      <p:sp>
        <p:nvSpPr>
          <p:cNvPr id="18" name="Text Placeholder 17">
            <a:extLst>
              <a:ext uri="{FF2B5EF4-FFF2-40B4-BE49-F238E27FC236}">
                <a16:creationId xmlns:a16="http://schemas.microsoft.com/office/drawing/2014/main" id="{8114CD1C-FC43-DB8F-8F4C-BB7D373509DE}"/>
              </a:ext>
            </a:extLst>
          </p:cNvPr>
          <p:cNvSpPr>
            <a:spLocks noGrp="1"/>
          </p:cNvSpPr>
          <p:nvPr>
            <p:ph type="body" sz="quarter" idx="30"/>
          </p:nvPr>
        </p:nvSpPr>
        <p:spPr/>
        <p:txBody>
          <a:bodyPr>
            <a:normAutofit lnSpcReduction="10000"/>
          </a:bodyPr>
          <a:lstStyle/>
          <a:p>
            <a:r>
              <a:rPr lang="en-US" dirty="0"/>
              <a:t>INSET</a:t>
            </a:r>
          </a:p>
        </p:txBody>
      </p:sp>
      <p:sp>
        <p:nvSpPr>
          <p:cNvPr id="19" name="Text Placeholder 18">
            <a:extLst>
              <a:ext uri="{FF2B5EF4-FFF2-40B4-BE49-F238E27FC236}">
                <a16:creationId xmlns:a16="http://schemas.microsoft.com/office/drawing/2014/main" id="{97ABC27D-B4C1-C613-B9E3-73DBE0253B43}"/>
              </a:ext>
            </a:extLst>
          </p:cNvPr>
          <p:cNvSpPr>
            <a:spLocks noGrp="1"/>
          </p:cNvSpPr>
          <p:nvPr>
            <p:ph type="body" sz="quarter" idx="31"/>
          </p:nvPr>
        </p:nvSpPr>
        <p:spPr/>
        <p:txBody>
          <a:bodyPr>
            <a:normAutofit fontScale="92500"/>
          </a:bodyPr>
          <a:lstStyle/>
          <a:p>
            <a:r>
              <a:rPr lang="en-US" dirty="0"/>
              <a:t>Tuesday 6</a:t>
            </a:r>
            <a:r>
              <a:rPr lang="en-US" baseline="30000" dirty="0"/>
              <a:t>th</a:t>
            </a:r>
            <a:r>
              <a:rPr lang="en-US" dirty="0"/>
              <a:t> January	</a:t>
            </a:r>
          </a:p>
        </p:txBody>
      </p:sp>
      <p:sp>
        <p:nvSpPr>
          <p:cNvPr id="20" name="Text Placeholder 19">
            <a:extLst>
              <a:ext uri="{FF2B5EF4-FFF2-40B4-BE49-F238E27FC236}">
                <a16:creationId xmlns:a16="http://schemas.microsoft.com/office/drawing/2014/main" id="{40CE5A9D-7E16-E68B-FCD0-B7C9D0E582C4}"/>
              </a:ext>
            </a:extLst>
          </p:cNvPr>
          <p:cNvSpPr>
            <a:spLocks noGrp="1"/>
          </p:cNvSpPr>
          <p:nvPr>
            <p:ph type="body" sz="quarter" idx="32"/>
          </p:nvPr>
        </p:nvSpPr>
        <p:spPr/>
        <p:txBody>
          <a:bodyPr>
            <a:normAutofit lnSpcReduction="10000"/>
          </a:bodyPr>
          <a:lstStyle/>
          <a:p>
            <a:r>
              <a:rPr lang="en-US" dirty="0"/>
              <a:t>School opens to all</a:t>
            </a:r>
          </a:p>
          <a:p>
            <a:endParaRPr lang="en-US" dirty="0"/>
          </a:p>
        </p:txBody>
      </p:sp>
      <p:sp>
        <p:nvSpPr>
          <p:cNvPr id="21" name="Text Placeholder 20">
            <a:extLst>
              <a:ext uri="{FF2B5EF4-FFF2-40B4-BE49-F238E27FC236}">
                <a16:creationId xmlns:a16="http://schemas.microsoft.com/office/drawing/2014/main" id="{8A877BE0-A46B-8C30-3749-A157178F073C}"/>
              </a:ext>
            </a:extLst>
          </p:cNvPr>
          <p:cNvSpPr>
            <a:spLocks noGrp="1"/>
          </p:cNvSpPr>
          <p:nvPr>
            <p:ph type="body" sz="quarter" idx="33"/>
          </p:nvPr>
        </p:nvSpPr>
        <p:spPr/>
        <p:txBody>
          <a:bodyPr>
            <a:normAutofit lnSpcReduction="10000"/>
          </a:bodyPr>
          <a:lstStyle/>
          <a:p>
            <a:r>
              <a:rPr lang="en-US" dirty="0"/>
              <a:t>Friday 13</a:t>
            </a:r>
            <a:r>
              <a:rPr lang="en-US" baseline="30000" dirty="0"/>
              <a:t>th</a:t>
            </a:r>
            <a:r>
              <a:rPr lang="en-US" dirty="0"/>
              <a:t> February</a:t>
            </a:r>
          </a:p>
          <a:p>
            <a:endParaRPr lang="en-US" dirty="0"/>
          </a:p>
        </p:txBody>
      </p:sp>
      <p:sp>
        <p:nvSpPr>
          <p:cNvPr id="22" name="Text Placeholder 21">
            <a:extLst>
              <a:ext uri="{FF2B5EF4-FFF2-40B4-BE49-F238E27FC236}">
                <a16:creationId xmlns:a16="http://schemas.microsoft.com/office/drawing/2014/main" id="{39E65FF5-49F4-B370-7264-B951336FF9C0}"/>
              </a:ext>
            </a:extLst>
          </p:cNvPr>
          <p:cNvSpPr>
            <a:spLocks noGrp="1"/>
          </p:cNvSpPr>
          <p:nvPr>
            <p:ph type="body" sz="quarter" idx="34"/>
          </p:nvPr>
        </p:nvSpPr>
        <p:spPr/>
        <p:txBody>
          <a:bodyPr>
            <a:normAutofit lnSpcReduction="10000"/>
          </a:bodyPr>
          <a:lstStyle/>
          <a:p>
            <a:r>
              <a:rPr lang="en-US" dirty="0"/>
              <a:t>Last day of term</a:t>
            </a:r>
          </a:p>
          <a:p>
            <a:endParaRPr lang="en-US" dirty="0"/>
          </a:p>
        </p:txBody>
      </p:sp>
      <p:sp>
        <p:nvSpPr>
          <p:cNvPr id="23" name="Text Placeholder 22">
            <a:extLst>
              <a:ext uri="{FF2B5EF4-FFF2-40B4-BE49-F238E27FC236}">
                <a16:creationId xmlns:a16="http://schemas.microsoft.com/office/drawing/2014/main" id="{457DAD3F-5BEC-F7C6-73EA-70BE4DCA515F}"/>
              </a:ext>
            </a:extLst>
          </p:cNvPr>
          <p:cNvSpPr>
            <a:spLocks noGrp="1"/>
          </p:cNvSpPr>
          <p:nvPr>
            <p:ph type="body" sz="quarter" idx="35"/>
          </p:nvPr>
        </p:nvSpPr>
        <p:spPr/>
        <p:txBody>
          <a:bodyPr>
            <a:normAutofit lnSpcReduction="10000"/>
          </a:bodyPr>
          <a:lstStyle/>
          <a:p>
            <a:r>
              <a:rPr lang="en-US" dirty="0"/>
              <a:t>Monday 23rd February</a:t>
            </a:r>
          </a:p>
          <a:p>
            <a:endParaRPr lang="en-US" dirty="0"/>
          </a:p>
        </p:txBody>
      </p:sp>
      <p:sp>
        <p:nvSpPr>
          <p:cNvPr id="24" name="Text Placeholder 23">
            <a:extLst>
              <a:ext uri="{FF2B5EF4-FFF2-40B4-BE49-F238E27FC236}">
                <a16:creationId xmlns:a16="http://schemas.microsoft.com/office/drawing/2014/main" id="{71EB536A-B593-9E34-9805-7F09A8933424}"/>
              </a:ext>
            </a:extLst>
          </p:cNvPr>
          <p:cNvSpPr>
            <a:spLocks noGrp="1"/>
          </p:cNvSpPr>
          <p:nvPr>
            <p:ph type="body" sz="quarter" idx="36"/>
          </p:nvPr>
        </p:nvSpPr>
        <p:spPr/>
        <p:txBody>
          <a:bodyPr>
            <a:normAutofit lnSpcReduction="10000"/>
          </a:bodyPr>
          <a:lstStyle/>
          <a:p>
            <a:r>
              <a:rPr lang="en-US" dirty="0"/>
              <a:t>School open to pupils</a:t>
            </a:r>
          </a:p>
          <a:p>
            <a:endParaRPr lang="en-US" dirty="0"/>
          </a:p>
        </p:txBody>
      </p:sp>
      <p:sp>
        <p:nvSpPr>
          <p:cNvPr id="25" name="Text Placeholder 24">
            <a:extLst>
              <a:ext uri="{FF2B5EF4-FFF2-40B4-BE49-F238E27FC236}">
                <a16:creationId xmlns:a16="http://schemas.microsoft.com/office/drawing/2014/main" id="{BC8B7D8C-F098-2576-FB96-CE56DD6DAC86}"/>
              </a:ext>
            </a:extLst>
          </p:cNvPr>
          <p:cNvSpPr>
            <a:spLocks noGrp="1"/>
          </p:cNvSpPr>
          <p:nvPr>
            <p:ph type="body" sz="quarter" idx="37"/>
          </p:nvPr>
        </p:nvSpPr>
        <p:spPr/>
        <p:txBody>
          <a:bodyPr>
            <a:normAutofit lnSpcReduction="10000"/>
          </a:bodyPr>
          <a:lstStyle/>
          <a:p>
            <a:r>
              <a:rPr lang="en-US" dirty="0"/>
              <a:t>Frida 27</a:t>
            </a:r>
            <a:r>
              <a:rPr lang="en-US" baseline="30000" dirty="0"/>
              <a:t>th</a:t>
            </a:r>
            <a:r>
              <a:rPr lang="en-US" dirty="0"/>
              <a:t> March	</a:t>
            </a:r>
          </a:p>
          <a:p>
            <a:endParaRPr lang="en-US" dirty="0"/>
          </a:p>
        </p:txBody>
      </p:sp>
      <p:sp>
        <p:nvSpPr>
          <p:cNvPr id="26" name="Text Placeholder 25">
            <a:extLst>
              <a:ext uri="{FF2B5EF4-FFF2-40B4-BE49-F238E27FC236}">
                <a16:creationId xmlns:a16="http://schemas.microsoft.com/office/drawing/2014/main" id="{2A1FE996-F502-946A-9103-EF2A231A28E9}"/>
              </a:ext>
            </a:extLst>
          </p:cNvPr>
          <p:cNvSpPr>
            <a:spLocks noGrp="1"/>
          </p:cNvSpPr>
          <p:nvPr>
            <p:ph type="body" sz="quarter" idx="38"/>
          </p:nvPr>
        </p:nvSpPr>
        <p:spPr/>
        <p:txBody>
          <a:bodyPr>
            <a:normAutofit lnSpcReduction="10000"/>
          </a:bodyPr>
          <a:lstStyle/>
          <a:p>
            <a:r>
              <a:rPr lang="en-US" dirty="0"/>
              <a:t>Last day of term</a:t>
            </a:r>
          </a:p>
          <a:p>
            <a:endParaRPr lang="en-US" dirty="0"/>
          </a:p>
        </p:txBody>
      </p:sp>
      <p:sp>
        <p:nvSpPr>
          <p:cNvPr id="27" name="Text Placeholder 26">
            <a:extLst>
              <a:ext uri="{FF2B5EF4-FFF2-40B4-BE49-F238E27FC236}">
                <a16:creationId xmlns:a16="http://schemas.microsoft.com/office/drawing/2014/main" id="{FFB1CEEF-273C-7297-7601-B6ABB8A74AF8}"/>
              </a:ext>
            </a:extLst>
          </p:cNvPr>
          <p:cNvSpPr>
            <a:spLocks noGrp="1"/>
          </p:cNvSpPr>
          <p:nvPr>
            <p:ph type="body" sz="quarter" idx="39"/>
          </p:nvPr>
        </p:nvSpPr>
        <p:spPr/>
        <p:txBody>
          <a:bodyPr>
            <a:normAutofit lnSpcReduction="10000"/>
          </a:bodyPr>
          <a:lstStyle/>
          <a:p>
            <a:r>
              <a:rPr lang="en-US" dirty="0"/>
              <a:t>Monday 13th April</a:t>
            </a:r>
          </a:p>
          <a:p>
            <a:endParaRPr lang="en-US" dirty="0"/>
          </a:p>
        </p:txBody>
      </p:sp>
      <p:sp>
        <p:nvSpPr>
          <p:cNvPr id="28" name="Text Placeholder 27">
            <a:extLst>
              <a:ext uri="{FF2B5EF4-FFF2-40B4-BE49-F238E27FC236}">
                <a16:creationId xmlns:a16="http://schemas.microsoft.com/office/drawing/2014/main" id="{BDB38BA1-6CF7-17A2-E369-B667FB81CB3C}"/>
              </a:ext>
            </a:extLst>
          </p:cNvPr>
          <p:cNvSpPr>
            <a:spLocks noGrp="1"/>
          </p:cNvSpPr>
          <p:nvPr>
            <p:ph type="body" sz="quarter" idx="40"/>
          </p:nvPr>
        </p:nvSpPr>
        <p:spPr/>
        <p:txBody>
          <a:bodyPr>
            <a:normAutofit lnSpcReduction="10000"/>
          </a:bodyPr>
          <a:lstStyle/>
          <a:p>
            <a:r>
              <a:rPr lang="en-US" dirty="0"/>
              <a:t>School opens to all</a:t>
            </a:r>
          </a:p>
          <a:p>
            <a:endParaRPr lang="en-US" dirty="0"/>
          </a:p>
        </p:txBody>
      </p:sp>
      <p:sp>
        <p:nvSpPr>
          <p:cNvPr id="29" name="Text Placeholder 28">
            <a:extLst>
              <a:ext uri="{FF2B5EF4-FFF2-40B4-BE49-F238E27FC236}">
                <a16:creationId xmlns:a16="http://schemas.microsoft.com/office/drawing/2014/main" id="{C025194C-93B1-4078-4DD0-6989B3FA5F7E}"/>
              </a:ext>
            </a:extLst>
          </p:cNvPr>
          <p:cNvSpPr>
            <a:spLocks noGrp="1"/>
          </p:cNvSpPr>
          <p:nvPr>
            <p:ph type="body" sz="quarter" idx="41"/>
          </p:nvPr>
        </p:nvSpPr>
        <p:spPr/>
        <p:txBody>
          <a:bodyPr>
            <a:normAutofit lnSpcReduction="10000"/>
          </a:bodyPr>
          <a:lstStyle/>
          <a:p>
            <a:r>
              <a:rPr lang="en-US" dirty="0"/>
              <a:t>Monday 4</a:t>
            </a:r>
            <a:r>
              <a:rPr lang="en-US" baseline="30000" dirty="0"/>
              <a:t>th</a:t>
            </a:r>
            <a:r>
              <a:rPr lang="en-US" dirty="0"/>
              <a:t> May</a:t>
            </a:r>
          </a:p>
        </p:txBody>
      </p:sp>
      <p:sp>
        <p:nvSpPr>
          <p:cNvPr id="30" name="Text Placeholder 29">
            <a:extLst>
              <a:ext uri="{FF2B5EF4-FFF2-40B4-BE49-F238E27FC236}">
                <a16:creationId xmlns:a16="http://schemas.microsoft.com/office/drawing/2014/main" id="{2A739138-1F6A-B6B6-08EA-BF249D69A872}"/>
              </a:ext>
            </a:extLst>
          </p:cNvPr>
          <p:cNvSpPr>
            <a:spLocks noGrp="1"/>
          </p:cNvSpPr>
          <p:nvPr>
            <p:ph type="body" sz="quarter" idx="42"/>
          </p:nvPr>
        </p:nvSpPr>
        <p:spPr/>
        <p:txBody>
          <a:bodyPr>
            <a:normAutofit lnSpcReduction="10000"/>
          </a:bodyPr>
          <a:lstStyle/>
          <a:p>
            <a:r>
              <a:rPr lang="en-US" dirty="0"/>
              <a:t>Bank Holiday</a:t>
            </a:r>
          </a:p>
          <a:p>
            <a:endParaRPr lang="en-US" dirty="0"/>
          </a:p>
        </p:txBody>
      </p:sp>
      <p:sp>
        <p:nvSpPr>
          <p:cNvPr id="32" name="Text Placeholder 31">
            <a:extLst>
              <a:ext uri="{FF2B5EF4-FFF2-40B4-BE49-F238E27FC236}">
                <a16:creationId xmlns:a16="http://schemas.microsoft.com/office/drawing/2014/main" id="{6FD1F2BB-5EDB-9FA7-1888-08E55D9BD628}"/>
              </a:ext>
            </a:extLst>
          </p:cNvPr>
          <p:cNvSpPr>
            <a:spLocks noGrp="1"/>
          </p:cNvSpPr>
          <p:nvPr>
            <p:ph type="body" sz="quarter" idx="44"/>
          </p:nvPr>
        </p:nvSpPr>
        <p:spPr/>
        <p:txBody>
          <a:bodyPr>
            <a:normAutofit lnSpcReduction="10000"/>
          </a:bodyPr>
          <a:lstStyle/>
          <a:p>
            <a:r>
              <a:rPr lang="en-US" dirty="0"/>
              <a:t>Last day of term</a:t>
            </a:r>
          </a:p>
          <a:p>
            <a:endParaRPr lang="en-US" dirty="0"/>
          </a:p>
        </p:txBody>
      </p:sp>
      <p:sp>
        <p:nvSpPr>
          <p:cNvPr id="33" name="Text Placeholder 32">
            <a:extLst>
              <a:ext uri="{FF2B5EF4-FFF2-40B4-BE49-F238E27FC236}">
                <a16:creationId xmlns:a16="http://schemas.microsoft.com/office/drawing/2014/main" id="{767D5E2E-6DFE-39F9-6679-E5C95A4FC845}"/>
              </a:ext>
            </a:extLst>
          </p:cNvPr>
          <p:cNvSpPr>
            <a:spLocks noGrp="1"/>
          </p:cNvSpPr>
          <p:nvPr>
            <p:ph type="body" sz="quarter" idx="45"/>
          </p:nvPr>
        </p:nvSpPr>
        <p:spPr/>
        <p:txBody>
          <a:bodyPr>
            <a:normAutofit lnSpcReduction="10000"/>
          </a:bodyPr>
          <a:lstStyle/>
          <a:p>
            <a:r>
              <a:rPr lang="en-US" dirty="0"/>
              <a:t>Monday 1st June</a:t>
            </a:r>
          </a:p>
          <a:p>
            <a:endParaRPr lang="en-US" dirty="0"/>
          </a:p>
        </p:txBody>
      </p:sp>
      <p:sp>
        <p:nvSpPr>
          <p:cNvPr id="34" name="Text Placeholder 33">
            <a:extLst>
              <a:ext uri="{FF2B5EF4-FFF2-40B4-BE49-F238E27FC236}">
                <a16:creationId xmlns:a16="http://schemas.microsoft.com/office/drawing/2014/main" id="{5342B1C7-6157-2170-5861-728857DB26A6}"/>
              </a:ext>
            </a:extLst>
          </p:cNvPr>
          <p:cNvSpPr>
            <a:spLocks noGrp="1"/>
          </p:cNvSpPr>
          <p:nvPr>
            <p:ph type="body" sz="quarter" idx="46"/>
          </p:nvPr>
        </p:nvSpPr>
        <p:spPr/>
        <p:txBody>
          <a:bodyPr>
            <a:normAutofit lnSpcReduction="10000"/>
          </a:bodyPr>
          <a:lstStyle/>
          <a:p>
            <a:r>
              <a:rPr lang="en-US" dirty="0"/>
              <a:t>School opens to all</a:t>
            </a:r>
          </a:p>
          <a:p>
            <a:endParaRPr lang="en-US" dirty="0"/>
          </a:p>
        </p:txBody>
      </p:sp>
      <p:sp>
        <p:nvSpPr>
          <p:cNvPr id="35" name="Text Placeholder 34">
            <a:extLst>
              <a:ext uri="{FF2B5EF4-FFF2-40B4-BE49-F238E27FC236}">
                <a16:creationId xmlns:a16="http://schemas.microsoft.com/office/drawing/2014/main" id="{8B586DD3-CF2C-4037-2877-A1E21038F9CC}"/>
              </a:ext>
            </a:extLst>
          </p:cNvPr>
          <p:cNvSpPr>
            <a:spLocks noGrp="1"/>
          </p:cNvSpPr>
          <p:nvPr>
            <p:ph type="body" sz="quarter" idx="47"/>
          </p:nvPr>
        </p:nvSpPr>
        <p:spPr/>
        <p:txBody>
          <a:bodyPr>
            <a:normAutofit lnSpcReduction="10000"/>
          </a:bodyPr>
          <a:lstStyle/>
          <a:p>
            <a:r>
              <a:rPr lang="en-US" dirty="0"/>
              <a:t>Friday 17</a:t>
            </a:r>
            <a:r>
              <a:rPr lang="en-US" baseline="30000" dirty="0"/>
              <a:t>th</a:t>
            </a:r>
            <a:r>
              <a:rPr lang="en-US" dirty="0"/>
              <a:t> July</a:t>
            </a:r>
          </a:p>
          <a:p>
            <a:endParaRPr lang="en-US" dirty="0"/>
          </a:p>
        </p:txBody>
      </p:sp>
      <p:sp>
        <p:nvSpPr>
          <p:cNvPr id="36" name="Text Placeholder 35">
            <a:extLst>
              <a:ext uri="{FF2B5EF4-FFF2-40B4-BE49-F238E27FC236}">
                <a16:creationId xmlns:a16="http://schemas.microsoft.com/office/drawing/2014/main" id="{AEC92FC0-FEE6-B622-4575-9092E7DBAF50}"/>
              </a:ext>
            </a:extLst>
          </p:cNvPr>
          <p:cNvSpPr>
            <a:spLocks noGrp="1"/>
          </p:cNvSpPr>
          <p:nvPr>
            <p:ph type="body" sz="quarter" idx="48"/>
          </p:nvPr>
        </p:nvSpPr>
        <p:spPr/>
        <p:txBody>
          <a:bodyPr>
            <a:normAutofit lnSpcReduction="10000"/>
          </a:bodyPr>
          <a:lstStyle/>
          <a:p>
            <a:r>
              <a:rPr lang="en-US" dirty="0"/>
              <a:t>Last day of term</a:t>
            </a:r>
          </a:p>
          <a:p>
            <a:endParaRPr lang="en-US" dirty="0"/>
          </a:p>
        </p:txBody>
      </p:sp>
      <p:sp>
        <p:nvSpPr>
          <p:cNvPr id="37" name="Text Placeholder 36">
            <a:extLst>
              <a:ext uri="{FF2B5EF4-FFF2-40B4-BE49-F238E27FC236}">
                <a16:creationId xmlns:a16="http://schemas.microsoft.com/office/drawing/2014/main" id="{677286AC-BE7A-2644-6DD0-4B6D1AD33C45}"/>
              </a:ext>
            </a:extLst>
          </p:cNvPr>
          <p:cNvSpPr>
            <a:spLocks noGrp="1"/>
          </p:cNvSpPr>
          <p:nvPr>
            <p:ph type="body" sz="quarter" idx="49"/>
          </p:nvPr>
        </p:nvSpPr>
        <p:spPr/>
        <p:txBody>
          <a:bodyPr>
            <a:normAutofit lnSpcReduction="10000"/>
          </a:bodyPr>
          <a:lstStyle/>
          <a:p>
            <a:endParaRPr lang="en-US" dirty="0"/>
          </a:p>
        </p:txBody>
      </p:sp>
      <p:sp>
        <p:nvSpPr>
          <p:cNvPr id="38" name="Text Placeholder 37">
            <a:extLst>
              <a:ext uri="{FF2B5EF4-FFF2-40B4-BE49-F238E27FC236}">
                <a16:creationId xmlns:a16="http://schemas.microsoft.com/office/drawing/2014/main" id="{0ACEB979-142E-EBF1-7D06-B653D466A8BE}"/>
              </a:ext>
            </a:extLst>
          </p:cNvPr>
          <p:cNvSpPr>
            <a:spLocks noGrp="1"/>
          </p:cNvSpPr>
          <p:nvPr>
            <p:ph type="body" sz="quarter" idx="50"/>
          </p:nvPr>
        </p:nvSpPr>
        <p:spPr/>
        <p:txBody>
          <a:bodyPr>
            <a:normAutofit lnSpcReduction="10000"/>
          </a:bodyPr>
          <a:lstStyle/>
          <a:p>
            <a:endParaRPr lang="en-US" dirty="0"/>
          </a:p>
        </p:txBody>
      </p:sp>
      <p:sp>
        <p:nvSpPr>
          <p:cNvPr id="39" name="Text Placeholder 38">
            <a:extLst>
              <a:ext uri="{FF2B5EF4-FFF2-40B4-BE49-F238E27FC236}">
                <a16:creationId xmlns:a16="http://schemas.microsoft.com/office/drawing/2014/main" id="{B6D99366-3D84-4325-9E7A-BE496F4E18C3}"/>
              </a:ext>
            </a:extLst>
          </p:cNvPr>
          <p:cNvSpPr>
            <a:spLocks noGrp="1"/>
          </p:cNvSpPr>
          <p:nvPr>
            <p:ph type="body" sz="quarter" idx="43"/>
          </p:nvPr>
        </p:nvSpPr>
        <p:spPr/>
        <p:txBody>
          <a:bodyPr>
            <a:normAutofit lnSpcReduction="10000"/>
          </a:bodyPr>
          <a:lstStyle/>
          <a:p>
            <a:r>
              <a:rPr lang="en-GB" dirty="0"/>
              <a:t>Friday 22</a:t>
            </a:r>
            <a:r>
              <a:rPr lang="en-GB" baseline="30000" dirty="0"/>
              <a:t>nd</a:t>
            </a:r>
            <a:r>
              <a:rPr lang="en-GB" dirty="0"/>
              <a:t> May</a:t>
            </a:r>
          </a:p>
        </p:txBody>
      </p:sp>
    </p:spTree>
    <p:extLst>
      <p:ext uri="{BB962C8B-B14F-4D97-AF65-F5344CB8AC3E}">
        <p14:creationId xmlns:p14="http://schemas.microsoft.com/office/powerpoint/2010/main" val="1623454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42C3A73-7BEE-D442-4A61-D8F00D37B389}"/>
              </a:ext>
            </a:extLst>
          </p:cNvPr>
          <p:cNvSpPr>
            <a:spLocks noGrp="1"/>
          </p:cNvSpPr>
          <p:nvPr>
            <p:ph type="body" sz="quarter" idx="10"/>
          </p:nvPr>
        </p:nvSpPr>
        <p:spPr>
          <a:xfrm>
            <a:off x="195679" y="8174776"/>
            <a:ext cx="6943517" cy="1452673"/>
          </a:xfrm>
        </p:spPr>
        <p:txBody>
          <a:bodyPr>
            <a:normAutofit/>
          </a:bodyPr>
          <a:lstStyle/>
          <a:p>
            <a:pPr>
              <a:spcBef>
                <a:spcPts val="0"/>
              </a:spcBef>
            </a:pPr>
            <a:r>
              <a:rPr lang="en-GB" sz="1800" kern="1400" dirty="0">
                <a:solidFill>
                  <a:srgbClr val="000000"/>
                </a:solidFill>
                <a:latin typeface="Times New Roman" panose="02020603050405020304" pitchFamily="18" charset="0"/>
              </a:rPr>
              <a:t> </a:t>
            </a:r>
          </a:p>
          <a:p>
            <a:pPr>
              <a:spcBef>
                <a:spcPts val="0"/>
              </a:spcBef>
            </a:pPr>
            <a:r>
              <a:rPr lang="en-GB" sz="1800" kern="1400" dirty="0">
                <a:solidFill>
                  <a:srgbClr val="000000"/>
                </a:solidFill>
                <a:latin typeface="Times New Roman" panose="02020603050405020304" pitchFamily="18" charset="0"/>
              </a:rPr>
              <a:t> </a:t>
            </a:r>
          </a:p>
          <a:p>
            <a:endParaRPr lang="en-US" dirty="0"/>
          </a:p>
        </p:txBody>
      </p:sp>
      <p:sp>
        <p:nvSpPr>
          <p:cNvPr id="5" name="Text Placeholder 4">
            <a:extLst>
              <a:ext uri="{FF2B5EF4-FFF2-40B4-BE49-F238E27FC236}">
                <a16:creationId xmlns:a16="http://schemas.microsoft.com/office/drawing/2014/main" id="{A193145C-31CB-29E7-BA5C-E7CEC66621A5}"/>
              </a:ext>
            </a:extLst>
          </p:cNvPr>
          <p:cNvSpPr>
            <a:spLocks noGrp="1"/>
          </p:cNvSpPr>
          <p:nvPr>
            <p:ph type="body" sz="quarter" idx="14"/>
          </p:nvPr>
        </p:nvSpPr>
        <p:spPr>
          <a:xfrm>
            <a:off x="195680" y="257202"/>
            <a:ext cx="2983666" cy="2603967"/>
          </a:xfrm>
        </p:spPr>
        <p:txBody>
          <a:bodyPr>
            <a:normAutofit/>
          </a:bodyPr>
          <a:lstStyle/>
          <a:p>
            <a:pPr algn="ctr">
              <a:spcBef>
                <a:spcPts val="0"/>
              </a:spcBef>
            </a:pPr>
            <a:r>
              <a:rPr lang="en-GB" sz="1500" b="1" u="sng" kern="1400" dirty="0">
                <a:solidFill>
                  <a:schemeClr val="bg1"/>
                </a:solidFill>
                <a:latin typeface="Arial" panose="020B0604020202020204" pitchFamily="34" charset="0"/>
              </a:rPr>
              <a:t>February Attendance</a:t>
            </a:r>
            <a:endParaRPr lang="en-GB" sz="1500" u="sng" kern="1400" dirty="0">
              <a:solidFill>
                <a:schemeClr val="bg1"/>
              </a:solidFill>
              <a:latin typeface="Times New Roman" panose="02020603050405020304" pitchFamily="18" charset="0"/>
            </a:endParaRPr>
          </a:p>
          <a:p>
            <a:pPr>
              <a:spcBef>
                <a:spcPts val="0"/>
              </a:spcBef>
            </a:pPr>
            <a:r>
              <a:rPr lang="en-GB" sz="1500" kern="1400" dirty="0">
                <a:solidFill>
                  <a:schemeClr val="bg1"/>
                </a:solidFill>
                <a:latin typeface="Arial" panose="020B0604020202020204" pitchFamily="34" charset="0"/>
              </a:rPr>
              <a:t>       </a:t>
            </a:r>
          </a:p>
          <a:p>
            <a:pPr algn="ctr">
              <a:spcBef>
                <a:spcPts val="0"/>
              </a:spcBef>
            </a:pPr>
            <a:r>
              <a:rPr lang="en-GB" sz="1800" kern="1400" dirty="0">
                <a:solidFill>
                  <a:srgbClr val="000000"/>
                </a:solidFill>
                <a:latin typeface="Times New Roman" panose="02020603050405020304" pitchFamily="18" charset="0"/>
              </a:rPr>
              <a:t> </a:t>
            </a:r>
            <a:endParaRPr lang="en-US" sz="1800" b="1" dirty="0">
              <a:solidFill>
                <a:schemeClr val="bg1"/>
              </a:solidFill>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A404A73C-6D25-13D5-4F0D-DB6115CD72E7}"/>
              </a:ext>
            </a:extLst>
          </p:cNvPr>
          <p:cNvSpPr>
            <a:spLocks noGrp="1"/>
          </p:cNvSpPr>
          <p:nvPr>
            <p:ph type="body" sz="quarter" idx="15"/>
          </p:nvPr>
        </p:nvSpPr>
        <p:spPr>
          <a:xfrm>
            <a:off x="491529" y="-289419"/>
            <a:ext cx="6351815" cy="303481"/>
          </a:xfrm>
        </p:spPr>
        <p:txBody>
          <a:bodyPr>
            <a:normAutofit fontScale="92500" lnSpcReduction="10000"/>
          </a:bodyPr>
          <a:lstStyle/>
          <a:p>
            <a:pPr algn="ctr"/>
            <a:r>
              <a:rPr lang="en-US" dirty="0"/>
              <a:t>Announcements</a:t>
            </a:r>
          </a:p>
        </p:txBody>
      </p:sp>
      <p:pic>
        <p:nvPicPr>
          <p:cNvPr id="4098" name="Picture 2">
            <a:extLst>
              <a:ext uri="{FF2B5EF4-FFF2-40B4-BE49-F238E27FC236}">
                <a16:creationId xmlns:a16="http://schemas.microsoft.com/office/drawing/2014/main" id="{802F6F60-DBA1-4ECF-A0FB-C34DB9AA1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309677">
            <a:off x="2962213" y="490258"/>
            <a:ext cx="925512" cy="858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1" name="Rectangle 10">
            <a:extLst>
              <a:ext uri="{FF2B5EF4-FFF2-40B4-BE49-F238E27FC236}">
                <a16:creationId xmlns:a16="http://schemas.microsoft.com/office/drawing/2014/main" id="{2CF4CFEC-9DC6-40A9-A78B-4474C849DAA1}"/>
              </a:ext>
            </a:extLst>
          </p:cNvPr>
          <p:cNvSpPr/>
          <p:nvPr/>
        </p:nvSpPr>
        <p:spPr>
          <a:xfrm>
            <a:off x="121128" y="7945656"/>
            <a:ext cx="7256714" cy="118494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kern="1400" dirty="0">
                <a:solidFill>
                  <a:srgbClr val="000000"/>
                </a:solidFill>
                <a:latin typeface="Segoe UI Emoji" panose="020B0502040204020203" pitchFamily="34" charset="0"/>
              </a:rPr>
              <a:t>Please be mindful of other road users, local residents and the safety of our children  when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parking around school. Please do not block residents driveways or park on the zig zag lines.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Thank you for you  cooperation .                </a:t>
            </a:r>
            <a:endParaRPr lang="en-GB" sz="1400" b="1" kern="1400" dirty="0">
              <a:solidFill>
                <a:srgbClr val="000000"/>
              </a:solidFill>
              <a:latin typeface="Times New Roman" panose="02020603050405020304" pitchFamily="18" charset="0"/>
            </a:endParaRPr>
          </a:p>
        </p:txBody>
      </p:sp>
      <p:sp>
        <p:nvSpPr>
          <p:cNvPr id="16" name="TextBox 15">
            <a:extLst>
              <a:ext uri="{FF2B5EF4-FFF2-40B4-BE49-F238E27FC236}">
                <a16:creationId xmlns:a16="http://schemas.microsoft.com/office/drawing/2014/main" id="{140D7FE2-1F5F-4FA4-827F-F4963DD0C99A}"/>
              </a:ext>
            </a:extLst>
          </p:cNvPr>
          <p:cNvSpPr txBox="1"/>
          <p:nvPr/>
        </p:nvSpPr>
        <p:spPr>
          <a:xfrm>
            <a:off x="214429" y="5837646"/>
            <a:ext cx="7163413" cy="1015663"/>
          </a:xfrm>
          <a:prstGeom prst="rect">
            <a:avLst/>
          </a:prstGeom>
          <a:noFill/>
          <a:ln>
            <a:solidFill>
              <a:srgbClr val="3552A0"/>
            </a:solidFill>
          </a:ln>
        </p:spPr>
        <p:txBody>
          <a:bodyPr wrap="square">
            <a:spAutoFit/>
          </a:bodyPr>
          <a:lstStyle/>
          <a:p>
            <a:pPr algn="ctr"/>
            <a:r>
              <a:rPr lang="en-GB" sz="2000" b="1" kern="1400" dirty="0">
                <a:solidFill>
                  <a:srgbClr val="FF0000"/>
                </a:solidFill>
                <a:latin typeface="Arial" panose="020B0604020202020204" pitchFamily="34" charset="0"/>
              </a:rPr>
              <a:t>IMPORTANT</a:t>
            </a:r>
            <a:endParaRPr lang="en-GB" sz="2000" kern="1400" dirty="0">
              <a:solidFill>
                <a:srgbClr val="000000"/>
              </a:solidFill>
              <a:latin typeface="Times New Roman" panose="02020603050405020304" pitchFamily="18" charset="0"/>
            </a:endParaRPr>
          </a:p>
          <a:p>
            <a:pPr algn="ctr"/>
            <a:r>
              <a:rPr lang="en-GB" sz="2000" b="1" kern="1400" dirty="0">
                <a:latin typeface="Arial" panose="020B0604020202020204" pitchFamily="34" charset="0"/>
                <a:cs typeface="Arial" panose="020B0604020202020204" pitchFamily="34" charset="0"/>
              </a:rPr>
              <a:t>If your address/telephone/email has changed, please ensure this is updated on Arbor</a:t>
            </a:r>
            <a:endParaRPr lang="en-GB" sz="2000" kern="1400" dirty="0">
              <a:solidFill>
                <a:srgbClr val="000000"/>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4F1A2CC2-2DBA-4E48-8084-2A8DB4F993FC}"/>
              </a:ext>
            </a:extLst>
          </p:cNvPr>
          <p:cNvSpPr txBox="1"/>
          <p:nvPr/>
        </p:nvSpPr>
        <p:spPr>
          <a:xfrm>
            <a:off x="4394177" y="300072"/>
            <a:ext cx="2983665" cy="3231654"/>
          </a:xfrm>
          <a:prstGeom prst="rect">
            <a:avLst/>
          </a:prstGeom>
          <a:noFill/>
        </p:spPr>
        <p:txBody>
          <a:bodyPr wrap="square" rtlCol="0">
            <a:spAutoFit/>
          </a:bodyPr>
          <a:lstStyle/>
          <a:p>
            <a:pPr algn="ctr"/>
            <a:r>
              <a:rPr lang="en-GB" sz="1400" b="1" u="sng" kern="1400" dirty="0">
                <a:solidFill>
                  <a:schemeClr val="bg1"/>
                </a:solidFill>
                <a:latin typeface="Times New Roman" panose="02020603050405020304" pitchFamily="18" charset="0"/>
              </a:rPr>
              <a:t>CARECLUB</a:t>
            </a:r>
            <a:endParaRPr lang="en-GB" sz="1400" kern="1400" dirty="0">
              <a:solidFill>
                <a:schemeClr val="bg1"/>
              </a:solidFill>
              <a:latin typeface="Times New Roman" panose="02020603050405020304" pitchFamily="18" charset="0"/>
            </a:endParaRPr>
          </a:p>
          <a:p>
            <a:pPr algn="ctr"/>
            <a:r>
              <a:rPr lang="en-GB" sz="1400" kern="1400" dirty="0">
                <a:solidFill>
                  <a:schemeClr val="bg1"/>
                </a:solidFill>
                <a:latin typeface="Times New Roman" panose="02020603050405020304" pitchFamily="18" charset="0"/>
              </a:rPr>
              <a:t>Please ensure you  book your </a:t>
            </a:r>
          </a:p>
          <a:p>
            <a:pPr algn="ctr"/>
            <a:r>
              <a:rPr lang="en-GB" sz="1400" kern="1400" dirty="0">
                <a:solidFill>
                  <a:schemeClr val="bg1"/>
                </a:solidFill>
                <a:latin typeface="Times New Roman" panose="02020603050405020304" pitchFamily="18" charset="0"/>
              </a:rPr>
              <a:t>Child/ren’s place in advance on </a:t>
            </a:r>
          </a:p>
          <a:p>
            <a:pPr algn="ctr"/>
            <a:r>
              <a:rPr lang="en-GB" sz="1400" kern="1400" dirty="0">
                <a:solidFill>
                  <a:schemeClr val="bg1"/>
                </a:solidFill>
                <a:latin typeface="Times New Roman" panose="02020603050405020304" pitchFamily="18" charset="0"/>
              </a:rPr>
              <a:t>Arbor, we have limited places and can’t guarantee a space if you don’t book in.</a:t>
            </a:r>
          </a:p>
          <a:p>
            <a:pPr algn="ctr"/>
            <a:r>
              <a:rPr lang="en-GB" sz="1400" kern="1400" dirty="0">
                <a:solidFill>
                  <a:schemeClr val="bg1"/>
                </a:solidFill>
                <a:latin typeface="Times New Roman" panose="02020603050405020304" pitchFamily="18" charset="0"/>
              </a:rPr>
              <a:t> </a:t>
            </a:r>
          </a:p>
          <a:p>
            <a:pPr algn="ctr"/>
            <a:r>
              <a:rPr lang="en-GB" sz="1400" kern="1400" dirty="0">
                <a:solidFill>
                  <a:schemeClr val="bg1"/>
                </a:solidFill>
                <a:latin typeface="Times New Roman" panose="02020603050405020304" pitchFamily="18" charset="0"/>
              </a:rPr>
              <a:t>Bookings have to be made on Arbor 48 Hours in advance.</a:t>
            </a:r>
          </a:p>
          <a:p>
            <a:pPr algn="ctr"/>
            <a:r>
              <a:rPr lang="en-GB" sz="1400" kern="1400" dirty="0">
                <a:solidFill>
                  <a:schemeClr val="bg1"/>
                </a:solidFill>
                <a:latin typeface="Times New Roman" panose="02020603050405020304" pitchFamily="18" charset="0"/>
              </a:rPr>
              <a:t> </a:t>
            </a:r>
          </a:p>
          <a:p>
            <a:pPr algn="ctr"/>
            <a:r>
              <a:rPr lang="en-GB" sz="1400" kern="1400" dirty="0">
                <a:solidFill>
                  <a:schemeClr val="bg1"/>
                </a:solidFill>
                <a:latin typeface="Times New Roman" panose="02020603050405020304" pitchFamily="18" charset="0"/>
              </a:rPr>
              <a:t>Emergency Bookings via the Office.</a:t>
            </a:r>
          </a:p>
          <a:p>
            <a:pPr algn="ctr"/>
            <a:r>
              <a:rPr lang="en-GB" sz="1400" kern="1400" dirty="0">
                <a:solidFill>
                  <a:schemeClr val="bg1"/>
                </a:solidFill>
                <a:latin typeface="Times New Roman" panose="02020603050405020304" pitchFamily="18" charset="0"/>
              </a:rPr>
              <a:t>01782 367267</a:t>
            </a:r>
          </a:p>
          <a:p>
            <a:r>
              <a:rPr lang="en-GB" kern="1400" dirty="0">
                <a:solidFill>
                  <a:schemeClr val="bg1"/>
                </a:solidFill>
                <a:latin typeface="Times New Roman" panose="02020603050405020304" pitchFamily="18" charset="0"/>
              </a:rPr>
              <a:t> </a:t>
            </a:r>
          </a:p>
          <a:p>
            <a:endParaRPr lang="en-GB" dirty="0"/>
          </a:p>
        </p:txBody>
      </p:sp>
      <p:sp>
        <p:nvSpPr>
          <p:cNvPr id="17" name="Text Box 7">
            <a:extLst>
              <a:ext uri="{FF2B5EF4-FFF2-40B4-BE49-F238E27FC236}">
                <a16:creationId xmlns:a16="http://schemas.microsoft.com/office/drawing/2014/main" id="{D3F48A6D-0E93-474C-8082-4F91645EC20D}"/>
              </a:ext>
            </a:extLst>
          </p:cNvPr>
          <p:cNvSpPr txBox="1">
            <a:spLocks noChangeArrowheads="1"/>
          </p:cNvSpPr>
          <p:nvPr/>
        </p:nvSpPr>
        <p:spPr bwMode="auto">
          <a:xfrm>
            <a:off x="356816" y="7037561"/>
            <a:ext cx="6878638" cy="784225"/>
          </a:xfrm>
          <a:prstGeom prst="rect">
            <a:avLst/>
          </a:prstGeom>
          <a:noFill/>
          <a:ln w="76200" cmpd="tri" algn="ctr">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400" b="1" dirty="0">
                <a:solidFill>
                  <a:srgbClr val="FF0000"/>
                </a:solidFill>
                <a:latin typeface="Arial Black" panose="020B0A04020102020204" pitchFamily="34" charset="0"/>
              </a:rPr>
              <a:t>ABSENCE ....</a:t>
            </a:r>
            <a:r>
              <a:rPr lang="en-GB" altLang="en-US" sz="1200" b="1" dirty="0">
                <a:solidFill>
                  <a:srgbClr val="FF0000"/>
                </a:solidFill>
                <a:latin typeface="Arial" panose="020B0604020202020204" pitchFamily="34" charset="0"/>
              </a:rPr>
              <a:t>IF YOUR CHILD IS ABSENT FROM SCHOOL YOU MUST </a:t>
            </a:r>
          </a:p>
          <a:p>
            <a:pPr algn="ctr" defTabSz="914494" eaLnBrk="0" fontAlgn="base" hangingPunct="0">
              <a:spcBef>
                <a:spcPct val="0"/>
              </a:spcBef>
              <a:spcAft>
                <a:spcPct val="0"/>
              </a:spcAft>
            </a:pPr>
            <a:r>
              <a:rPr lang="en-GB" altLang="en-US" sz="1200" b="1" dirty="0">
                <a:solidFill>
                  <a:srgbClr val="FF0000"/>
                </a:solidFill>
                <a:latin typeface="Arial" panose="020B0604020202020204" pitchFamily="34" charset="0"/>
              </a:rPr>
              <a:t> TELEPHONE SCHOOL ON 01782 367267 AND LEAVE A MESSAGE ON THE ABSENCE LINE.</a:t>
            </a:r>
          </a:p>
          <a:p>
            <a:pPr algn="ctr" defTabSz="914494" eaLnBrk="0" fontAlgn="base" hangingPunct="0">
              <a:spcBef>
                <a:spcPct val="0"/>
              </a:spcBef>
              <a:spcAft>
                <a:spcPct val="0"/>
              </a:spcAft>
            </a:pPr>
            <a:r>
              <a:rPr lang="en-GB" altLang="en-US" sz="1400" b="1" dirty="0">
                <a:solidFill>
                  <a:srgbClr val="FF0000"/>
                </a:solidFill>
                <a:latin typeface="Arial Black" panose="020B0A04020102020204" pitchFamily="34" charset="0"/>
              </a:rPr>
              <a:t>BEFORE 09.30am stating the reason for absence.</a:t>
            </a:r>
          </a:p>
          <a:p>
            <a:pPr defTabSz="914494" eaLnBrk="0" fontAlgn="base" hangingPunct="0">
              <a:spcBef>
                <a:spcPct val="0"/>
              </a:spcBef>
              <a:spcAft>
                <a:spcPct val="0"/>
              </a:spcAft>
            </a:pPr>
            <a:endParaRPr lang="en-US" altLang="en-US" dirty="0">
              <a:latin typeface="Arial" panose="020B0604020202020204" pitchFamily="34" charset="0"/>
            </a:endParaRPr>
          </a:p>
        </p:txBody>
      </p:sp>
      <p:sp>
        <p:nvSpPr>
          <p:cNvPr id="3" name="TextBox 2">
            <a:extLst>
              <a:ext uri="{FF2B5EF4-FFF2-40B4-BE49-F238E27FC236}">
                <a16:creationId xmlns:a16="http://schemas.microsoft.com/office/drawing/2014/main" id="{D7386366-D9EA-4DFA-BED6-9F89070AADE3}"/>
              </a:ext>
            </a:extLst>
          </p:cNvPr>
          <p:cNvSpPr txBox="1"/>
          <p:nvPr/>
        </p:nvSpPr>
        <p:spPr>
          <a:xfrm>
            <a:off x="4212346" y="73337"/>
            <a:ext cx="3347329" cy="830997"/>
          </a:xfrm>
          <a:prstGeom prst="rect">
            <a:avLst/>
          </a:prstGeom>
          <a:noFill/>
        </p:spPr>
        <p:txBody>
          <a:bodyPr wrap="square" rtlCol="0">
            <a:spAutoFit/>
          </a:bodyPr>
          <a:lstStyle/>
          <a:p>
            <a:pPr algn="ctr"/>
            <a:r>
              <a:rPr lang="en-GB" sz="1200" dirty="0">
                <a:solidFill>
                  <a:schemeClr val="bg1"/>
                </a:solidFill>
                <a:latin typeface="Arial" panose="020B0604020202020204" pitchFamily="34" charset="0"/>
                <a:cs typeface="Arial" panose="020B0604020202020204" pitchFamily="34" charset="0"/>
              </a:rPr>
              <a:t>.</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endParaRPr>
          </a:p>
          <a:p>
            <a:endParaRPr lang="en-GB" sz="1200" dirty="0">
              <a:solidFill>
                <a:schemeClr val="bg1"/>
              </a:solidFill>
            </a:endParaRPr>
          </a:p>
        </p:txBody>
      </p:sp>
      <p:sp>
        <p:nvSpPr>
          <p:cNvPr id="15" name="Rectangle 14">
            <a:extLst>
              <a:ext uri="{FF2B5EF4-FFF2-40B4-BE49-F238E27FC236}">
                <a16:creationId xmlns:a16="http://schemas.microsoft.com/office/drawing/2014/main" id="{1C45931A-4C85-4AD7-B427-3FF1A26DB273}"/>
              </a:ext>
            </a:extLst>
          </p:cNvPr>
          <p:cNvSpPr/>
          <p:nvPr/>
        </p:nvSpPr>
        <p:spPr>
          <a:xfrm>
            <a:off x="121128" y="9237315"/>
            <a:ext cx="7256714" cy="118494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u="sng" kern="1400" dirty="0">
                <a:solidFill>
                  <a:srgbClr val="000000"/>
                </a:solidFill>
                <a:latin typeface="Segoe UI Emoji" panose="020B0502040204020203" pitchFamily="34" charset="0"/>
              </a:rPr>
              <a:t>CAR PARKS</a:t>
            </a:r>
          </a:p>
          <a:p>
            <a:pPr algn="ctr"/>
            <a:r>
              <a:rPr lang="en-GB" sz="1400" b="1" kern="1400" dirty="0">
                <a:solidFill>
                  <a:srgbClr val="000000"/>
                </a:solidFill>
                <a:latin typeface="Segoe UI Emoji" panose="020B0502040204020203" pitchFamily="34" charset="0"/>
              </a:rPr>
              <a:t>The car parks in the school grounds are for staff cars only, please do not use them for dropping off/picking up careclub and afterschool clubs. There is a car park lower down for parent use.</a:t>
            </a:r>
            <a:endParaRPr lang="en-GB" sz="1400" b="1" kern="1400" dirty="0">
              <a:solidFill>
                <a:srgbClr val="000000"/>
              </a:solidFill>
              <a:latin typeface="Times New Roman" panose="02020603050405020304" pitchFamily="18" charset="0"/>
            </a:endParaRPr>
          </a:p>
        </p:txBody>
      </p:sp>
      <p:sp>
        <p:nvSpPr>
          <p:cNvPr id="4" name="TextBox 3">
            <a:extLst>
              <a:ext uri="{FF2B5EF4-FFF2-40B4-BE49-F238E27FC236}">
                <a16:creationId xmlns:a16="http://schemas.microsoft.com/office/drawing/2014/main" id="{4C1351AB-3FE5-4CC1-95E1-449744EC492C}"/>
              </a:ext>
            </a:extLst>
          </p:cNvPr>
          <p:cNvSpPr txBox="1"/>
          <p:nvPr/>
        </p:nvSpPr>
        <p:spPr>
          <a:xfrm>
            <a:off x="761782" y="592123"/>
            <a:ext cx="2663187" cy="2800767"/>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Nursery       92.31%</a:t>
            </a:r>
          </a:p>
          <a:p>
            <a:r>
              <a:rPr lang="en-GB" sz="1600" dirty="0">
                <a:solidFill>
                  <a:schemeClr val="bg1"/>
                </a:solidFill>
                <a:latin typeface="Arial" panose="020B0604020202020204" pitchFamily="34" charset="0"/>
                <a:cs typeface="Arial" panose="020B0604020202020204" pitchFamily="34" charset="0"/>
              </a:rPr>
              <a:t>Reception	   99.17%</a:t>
            </a:r>
          </a:p>
          <a:p>
            <a:r>
              <a:rPr lang="en-GB" sz="1600" dirty="0">
                <a:solidFill>
                  <a:schemeClr val="bg1"/>
                </a:solidFill>
                <a:latin typeface="Arial" panose="020B0604020202020204" pitchFamily="34" charset="0"/>
                <a:cs typeface="Arial" panose="020B0604020202020204" pitchFamily="34" charset="0"/>
              </a:rPr>
              <a:t>Year 1	   99.17%</a:t>
            </a:r>
          </a:p>
          <a:p>
            <a:r>
              <a:rPr lang="en-GB" sz="1600" dirty="0">
                <a:solidFill>
                  <a:schemeClr val="bg1"/>
                </a:solidFill>
                <a:latin typeface="Arial" panose="020B0604020202020204" pitchFamily="34" charset="0"/>
                <a:cs typeface="Arial" panose="020B0604020202020204" pitchFamily="34" charset="0"/>
              </a:rPr>
              <a:t>Year 2	   97.88%</a:t>
            </a:r>
          </a:p>
          <a:p>
            <a:r>
              <a:rPr lang="en-GB" sz="1600" dirty="0">
                <a:solidFill>
                  <a:schemeClr val="bg1"/>
                </a:solidFill>
                <a:latin typeface="Arial" panose="020B0604020202020204" pitchFamily="34" charset="0"/>
                <a:cs typeface="Arial" panose="020B0604020202020204" pitchFamily="34" charset="0"/>
              </a:rPr>
              <a:t>Year 3	   98.10%</a:t>
            </a:r>
          </a:p>
          <a:p>
            <a:r>
              <a:rPr lang="en-GB" sz="1600" dirty="0">
                <a:solidFill>
                  <a:schemeClr val="bg1"/>
                </a:solidFill>
                <a:latin typeface="Arial" panose="020B0604020202020204" pitchFamily="34" charset="0"/>
                <a:cs typeface="Arial" panose="020B0604020202020204" pitchFamily="34" charset="0"/>
              </a:rPr>
              <a:t>Year 4	   96.40%</a:t>
            </a:r>
          </a:p>
          <a:p>
            <a:r>
              <a:rPr lang="en-GB" sz="1600" dirty="0">
                <a:solidFill>
                  <a:schemeClr val="bg1"/>
                </a:solidFill>
                <a:latin typeface="Arial" panose="020B0604020202020204" pitchFamily="34" charset="0"/>
                <a:cs typeface="Arial" panose="020B0604020202020204" pitchFamily="34" charset="0"/>
              </a:rPr>
              <a:t>Year 5	   94.94%</a:t>
            </a:r>
          </a:p>
          <a:p>
            <a:r>
              <a:rPr lang="en-GB" sz="1600" dirty="0">
                <a:solidFill>
                  <a:schemeClr val="bg1"/>
                </a:solidFill>
                <a:latin typeface="Arial" panose="020B0604020202020204" pitchFamily="34" charset="0"/>
                <a:cs typeface="Arial" panose="020B0604020202020204" pitchFamily="34" charset="0"/>
              </a:rPr>
              <a:t>Year 6	   98.13%</a:t>
            </a:r>
          </a:p>
          <a:p>
            <a:endParaRPr lang="en-GB" sz="1600" dirty="0">
              <a:solidFill>
                <a:schemeClr val="bg1"/>
              </a:solidFill>
              <a:latin typeface="Arial" panose="020B0604020202020204" pitchFamily="34" charset="0"/>
              <a:cs typeface="Arial" panose="020B0604020202020204" pitchFamily="34" charset="0"/>
            </a:endParaRPr>
          </a:p>
          <a:p>
            <a:r>
              <a:rPr lang="en-GB" sz="1600" dirty="0">
                <a:solidFill>
                  <a:schemeClr val="bg1"/>
                </a:solidFill>
                <a:latin typeface="Arial" panose="020B0604020202020204" pitchFamily="34" charset="0"/>
                <a:cs typeface="Arial" panose="020B0604020202020204" pitchFamily="34" charset="0"/>
              </a:rPr>
              <a:t>Well done Year Reception &amp; Year 1!</a:t>
            </a:r>
          </a:p>
        </p:txBody>
      </p:sp>
      <p:sp>
        <p:nvSpPr>
          <p:cNvPr id="9" name="TextBox 8">
            <a:extLst>
              <a:ext uri="{FF2B5EF4-FFF2-40B4-BE49-F238E27FC236}">
                <a16:creationId xmlns:a16="http://schemas.microsoft.com/office/drawing/2014/main" id="{FE2C8627-3C21-45C3-B23C-04DD215D1619}"/>
              </a:ext>
            </a:extLst>
          </p:cNvPr>
          <p:cNvSpPr txBox="1"/>
          <p:nvPr/>
        </p:nvSpPr>
        <p:spPr>
          <a:xfrm>
            <a:off x="491529" y="3548592"/>
            <a:ext cx="6725176" cy="738664"/>
          </a:xfrm>
          <a:prstGeom prst="rect">
            <a:avLst/>
          </a:prstGeom>
          <a:noFill/>
        </p:spPr>
        <p:txBody>
          <a:bodyPr wrap="square" rtlCol="0">
            <a:spAutoFit/>
          </a:bodyPr>
          <a:lstStyle/>
          <a:p>
            <a:pPr algn="ctr"/>
            <a:endParaRPr lang="en-GB" sz="2400" dirty="0">
              <a:solidFill>
                <a:schemeClr val="bg1"/>
              </a:solidFill>
            </a:endParaRPr>
          </a:p>
          <a:p>
            <a:pPr algn="ctr"/>
            <a:endParaRPr lang="en-GB" dirty="0">
              <a:solidFill>
                <a:schemeClr val="bg1"/>
              </a:solidFill>
            </a:endParaRPr>
          </a:p>
        </p:txBody>
      </p:sp>
    </p:spTree>
    <p:extLst>
      <p:ext uri="{BB962C8B-B14F-4D97-AF65-F5344CB8AC3E}">
        <p14:creationId xmlns:p14="http://schemas.microsoft.com/office/powerpoint/2010/main" val="1389645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8AD206-CBF0-433D-B173-E8CC79A72C9D}"/>
              </a:ext>
            </a:extLst>
          </p:cNvPr>
          <p:cNvSpPr>
            <a:spLocks noGrp="1"/>
          </p:cNvSpPr>
          <p:nvPr>
            <p:ph type="body" sz="quarter" idx="10"/>
          </p:nvPr>
        </p:nvSpPr>
        <p:spPr>
          <a:xfrm>
            <a:off x="-437052" y="-1528858"/>
            <a:ext cx="1899386" cy="1865500"/>
          </a:xfrm>
        </p:spPr>
        <p:txBody>
          <a:bodyPr/>
          <a:lstStyle/>
          <a:p>
            <a:endParaRPr lang="en-GB" dirty="0"/>
          </a:p>
          <a:p>
            <a:endParaRPr lang="en-GB" dirty="0"/>
          </a:p>
          <a:p>
            <a:endParaRPr lang="en-GB" dirty="0"/>
          </a:p>
          <a:p>
            <a:endParaRPr lang="en-GB" b="1" dirty="0"/>
          </a:p>
        </p:txBody>
      </p:sp>
      <p:sp>
        <p:nvSpPr>
          <p:cNvPr id="7" name="Text Placeholder 6">
            <a:extLst>
              <a:ext uri="{FF2B5EF4-FFF2-40B4-BE49-F238E27FC236}">
                <a16:creationId xmlns:a16="http://schemas.microsoft.com/office/drawing/2014/main" id="{E225EEA0-D1E1-4CB9-BE13-737D5AB5B9B4}"/>
              </a:ext>
            </a:extLst>
          </p:cNvPr>
          <p:cNvSpPr>
            <a:spLocks noGrp="1"/>
          </p:cNvSpPr>
          <p:nvPr>
            <p:ph type="body" sz="quarter" idx="16"/>
          </p:nvPr>
        </p:nvSpPr>
        <p:spPr>
          <a:xfrm>
            <a:off x="1056732" y="10425235"/>
            <a:ext cx="1320144" cy="45719"/>
          </a:xfrm>
        </p:spPr>
        <p:txBody>
          <a:bodyPr>
            <a:noAutofit/>
          </a:bodyPr>
          <a:lstStyle/>
          <a:p>
            <a:pPr algn="ctr"/>
            <a:endParaRPr lang="en-GB" sz="4000" dirty="0">
              <a:solidFill>
                <a:srgbClr val="0070C0"/>
              </a:solidFill>
            </a:endParaRPr>
          </a:p>
          <a:p>
            <a:endParaRPr lang="en-GB" sz="4000" dirty="0">
              <a:solidFill>
                <a:srgbClr val="0070C0"/>
              </a:solidFill>
            </a:endParaRPr>
          </a:p>
        </p:txBody>
      </p:sp>
      <p:sp>
        <p:nvSpPr>
          <p:cNvPr id="14" name="Text Placeholder 6">
            <a:extLst>
              <a:ext uri="{FF2B5EF4-FFF2-40B4-BE49-F238E27FC236}">
                <a16:creationId xmlns:a16="http://schemas.microsoft.com/office/drawing/2014/main" id="{36429A0E-D085-4FD3-BEAF-F4D8DB7AE75F}"/>
              </a:ext>
            </a:extLst>
          </p:cNvPr>
          <p:cNvSpPr txBox="1">
            <a:spLocks/>
          </p:cNvSpPr>
          <p:nvPr/>
        </p:nvSpPr>
        <p:spPr>
          <a:xfrm>
            <a:off x="6740811" y="12583894"/>
            <a:ext cx="1320144" cy="45719"/>
          </a:xfrm>
          <a:prstGeom prst="rect">
            <a:avLst/>
          </a:prstGeom>
        </p:spPr>
        <p:txBody>
          <a:bodyPr vert="horz" lIns="91440" tIns="45720" rIns="91440" bIns="45720" rtlCol="0">
            <a:noAutofit/>
          </a:bodyPr>
          <a:lstStyle>
            <a:lvl1pPr marL="0" indent="0" algn="l" defTabSz="756012" rtl="0" eaLnBrk="1" latinLnBrk="0" hangingPunct="1">
              <a:lnSpc>
                <a:spcPct val="90000"/>
              </a:lnSpc>
              <a:spcBef>
                <a:spcPts val="827"/>
              </a:spcBef>
              <a:buFont typeface="Arial" panose="020B0604020202020204" pitchFamily="34" charset="0"/>
              <a:buNone/>
              <a:defRPr sz="1800" b="1" i="0" kern="1200">
                <a:solidFill>
                  <a:srgbClr val="001F5B"/>
                </a:solidFill>
                <a:latin typeface="Barlow" pitchFamily="2" charset="77"/>
                <a:ea typeface="+mn-ea"/>
                <a:cs typeface="+mn-cs"/>
              </a:defRPr>
            </a:lvl1pPr>
            <a:lvl2pPr marL="567009" indent="-189004" algn="l" defTabSz="756012"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5016" indent="-189004" algn="l" defTabSz="756012"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3021"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1027"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9034"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40"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46"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053"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a:lstStyle>
          <a:p>
            <a:pPr algn="ctr"/>
            <a:endParaRPr lang="en-GB" sz="4000" dirty="0">
              <a:solidFill>
                <a:srgbClr val="0070C0"/>
              </a:solidFill>
            </a:endParaRPr>
          </a:p>
          <a:p>
            <a:endParaRPr lang="en-GB" sz="4000" dirty="0">
              <a:solidFill>
                <a:srgbClr val="0070C0"/>
              </a:solidFill>
            </a:endParaRPr>
          </a:p>
        </p:txBody>
      </p:sp>
      <p:sp>
        <p:nvSpPr>
          <p:cNvPr id="3" name="TextBox 2">
            <a:extLst>
              <a:ext uri="{FF2B5EF4-FFF2-40B4-BE49-F238E27FC236}">
                <a16:creationId xmlns:a16="http://schemas.microsoft.com/office/drawing/2014/main" id="{BAE73DA7-E474-471C-8E9D-6B3B1025B553}"/>
              </a:ext>
            </a:extLst>
          </p:cNvPr>
          <p:cNvSpPr txBox="1"/>
          <p:nvPr/>
        </p:nvSpPr>
        <p:spPr>
          <a:xfrm>
            <a:off x="1078380" y="22720"/>
            <a:ext cx="5278477" cy="2308324"/>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4" name="AutoShape 2" descr="Attendance at Walton - Walton High School Stafford">
            <a:extLst>
              <a:ext uri="{FF2B5EF4-FFF2-40B4-BE49-F238E27FC236}">
                <a16:creationId xmlns:a16="http://schemas.microsoft.com/office/drawing/2014/main" id="{A0FC8731-B6E1-438C-8ED1-E8D60E50345D}"/>
              </a:ext>
            </a:extLst>
          </p:cNvPr>
          <p:cNvSpPr>
            <a:spLocks noChangeAspect="1" noChangeArrowheads="1"/>
          </p:cNvSpPr>
          <p:nvPr/>
        </p:nvSpPr>
        <p:spPr bwMode="auto">
          <a:xfrm>
            <a:off x="3627438" y="51927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4" descr="Attendance at Walton - Walton High School Stafford">
            <a:extLst>
              <a:ext uri="{FF2B5EF4-FFF2-40B4-BE49-F238E27FC236}">
                <a16:creationId xmlns:a16="http://schemas.microsoft.com/office/drawing/2014/main" id="{A1875295-3432-4FEA-8936-72AC85CAF8D5}"/>
              </a:ext>
            </a:extLst>
          </p:cNvPr>
          <p:cNvSpPr>
            <a:spLocks noChangeAspect="1" noChangeArrowheads="1"/>
          </p:cNvSpPr>
          <p:nvPr/>
        </p:nvSpPr>
        <p:spPr bwMode="auto">
          <a:xfrm>
            <a:off x="3779838" y="53451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6" descr="Attendance at Walton - Walton High School Stafford">
            <a:extLst>
              <a:ext uri="{FF2B5EF4-FFF2-40B4-BE49-F238E27FC236}">
                <a16:creationId xmlns:a16="http://schemas.microsoft.com/office/drawing/2014/main" id="{C366F288-A229-45EE-88E8-EAC6AA9B423D}"/>
              </a:ext>
            </a:extLst>
          </p:cNvPr>
          <p:cNvSpPr>
            <a:spLocks noChangeAspect="1" noChangeArrowheads="1"/>
          </p:cNvSpPr>
          <p:nvPr/>
        </p:nvSpPr>
        <p:spPr bwMode="auto">
          <a:xfrm>
            <a:off x="3932238" y="54975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AutoShape 8" descr="Attendance at Walton - Walton High School Stafford">
            <a:extLst>
              <a:ext uri="{FF2B5EF4-FFF2-40B4-BE49-F238E27FC236}">
                <a16:creationId xmlns:a16="http://schemas.microsoft.com/office/drawing/2014/main" id="{FD86FF5F-C7E1-4983-9FC0-558B7A7CC0A1}"/>
              </a:ext>
            </a:extLst>
          </p:cNvPr>
          <p:cNvSpPr>
            <a:spLocks noChangeAspect="1" noChangeArrowheads="1"/>
          </p:cNvSpPr>
          <p:nvPr/>
        </p:nvSpPr>
        <p:spPr bwMode="auto">
          <a:xfrm>
            <a:off x="4084638" y="56499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0" name="AutoShape 10" descr="Attendance at Walton - Walton High School Stafford">
            <a:extLst>
              <a:ext uri="{FF2B5EF4-FFF2-40B4-BE49-F238E27FC236}">
                <a16:creationId xmlns:a16="http://schemas.microsoft.com/office/drawing/2014/main" id="{3819F0A8-DEFE-4070-82CA-EF83B80F4A5F}"/>
              </a:ext>
            </a:extLst>
          </p:cNvPr>
          <p:cNvSpPr>
            <a:spLocks noChangeAspect="1" noChangeArrowheads="1"/>
          </p:cNvSpPr>
          <p:nvPr/>
        </p:nvSpPr>
        <p:spPr bwMode="auto">
          <a:xfrm>
            <a:off x="4237038" y="58023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2" name="AutoShape 12" descr="Attendance at Walton - Walton High School Stafford">
            <a:extLst>
              <a:ext uri="{FF2B5EF4-FFF2-40B4-BE49-F238E27FC236}">
                <a16:creationId xmlns:a16="http://schemas.microsoft.com/office/drawing/2014/main" id="{AA3CED74-1CDD-477E-98B4-46EB0B363E30}"/>
              </a:ext>
            </a:extLst>
          </p:cNvPr>
          <p:cNvSpPr>
            <a:spLocks noChangeAspect="1" noChangeArrowheads="1"/>
          </p:cNvSpPr>
          <p:nvPr/>
        </p:nvSpPr>
        <p:spPr bwMode="auto">
          <a:xfrm>
            <a:off x="4389438" y="59547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5" name="Picture 14">
            <a:extLst>
              <a:ext uri="{FF2B5EF4-FFF2-40B4-BE49-F238E27FC236}">
                <a16:creationId xmlns:a16="http://schemas.microsoft.com/office/drawing/2014/main" id="{BDAF5008-26C7-4EA5-94B9-AEC0D6107F5E}"/>
              </a:ext>
            </a:extLst>
          </p:cNvPr>
          <p:cNvPicPr>
            <a:picLocks noChangeAspect="1"/>
          </p:cNvPicPr>
          <p:nvPr/>
        </p:nvPicPr>
        <p:blipFill>
          <a:blip r:embed="rId2"/>
          <a:stretch>
            <a:fillRect/>
          </a:stretch>
        </p:blipFill>
        <p:spPr>
          <a:xfrm>
            <a:off x="3779836" y="2302804"/>
            <a:ext cx="3736160" cy="5779817"/>
          </a:xfrm>
          <a:prstGeom prst="rect">
            <a:avLst/>
          </a:prstGeom>
        </p:spPr>
      </p:pic>
      <p:sp>
        <p:nvSpPr>
          <p:cNvPr id="17" name="TextBox 16">
            <a:extLst>
              <a:ext uri="{FF2B5EF4-FFF2-40B4-BE49-F238E27FC236}">
                <a16:creationId xmlns:a16="http://schemas.microsoft.com/office/drawing/2014/main" id="{68B4252F-545C-4DDB-8037-0A1AA85B9CB7}"/>
              </a:ext>
            </a:extLst>
          </p:cNvPr>
          <p:cNvSpPr txBox="1"/>
          <p:nvPr/>
        </p:nvSpPr>
        <p:spPr>
          <a:xfrm>
            <a:off x="186752" y="2303028"/>
            <a:ext cx="3468648" cy="2308324"/>
          </a:xfrm>
          <a:prstGeom prst="rect">
            <a:avLst/>
          </a:prstGeom>
          <a:noFill/>
          <a:ln>
            <a:solidFill>
              <a:schemeClr val="bg1"/>
            </a:solidFill>
          </a:ln>
        </p:spPr>
        <p:txBody>
          <a:bodyPr wrap="square" rtlCol="0">
            <a:spAutoFit/>
          </a:bodyPr>
          <a:lstStyle/>
          <a:p>
            <a:pPr algn="ctr"/>
            <a:r>
              <a:rPr lang="en-GB" sz="1600" dirty="0">
                <a:solidFill>
                  <a:schemeClr val="bg1"/>
                </a:solidFill>
              </a:rPr>
              <a:t>Its important that we hold up to date information on our pupils.</a:t>
            </a:r>
          </a:p>
          <a:p>
            <a:pPr algn="ctr"/>
            <a:endParaRPr lang="en-GB" sz="1600" dirty="0">
              <a:solidFill>
                <a:schemeClr val="bg1"/>
              </a:solidFill>
            </a:endParaRPr>
          </a:p>
          <a:p>
            <a:pPr algn="ctr"/>
            <a:r>
              <a:rPr lang="en-GB" sz="1600" dirty="0">
                <a:solidFill>
                  <a:schemeClr val="bg1"/>
                </a:solidFill>
              </a:rPr>
              <a:t>Changes can be made by yourselves.</a:t>
            </a:r>
          </a:p>
          <a:p>
            <a:pPr algn="ctr"/>
            <a:endParaRPr lang="en-GB" sz="1600" dirty="0">
              <a:solidFill>
                <a:schemeClr val="bg1"/>
              </a:solidFill>
            </a:endParaRPr>
          </a:p>
          <a:p>
            <a:pPr algn="ctr"/>
            <a:r>
              <a:rPr lang="en-GB" sz="1600" dirty="0">
                <a:solidFill>
                  <a:schemeClr val="bg1"/>
                </a:solidFill>
              </a:rPr>
              <a:t>All you need to do is log into the account and make the changes, we will receive a notification of those changes and approve them.</a:t>
            </a:r>
          </a:p>
        </p:txBody>
      </p:sp>
      <p:pic>
        <p:nvPicPr>
          <p:cNvPr id="2062" name="Picture 14" descr="Update-you-info-Button – Old Creamery Co-op">
            <a:extLst>
              <a:ext uri="{FF2B5EF4-FFF2-40B4-BE49-F238E27FC236}">
                <a16:creationId xmlns:a16="http://schemas.microsoft.com/office/drawing/2014/main" id="{BE1DF595-9998-433E-A3BB-9481A7357E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604" y="-117294"/>
            <a:ext cx="3053632" cy="2189396"/>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E7905326-33C3-454C-A39F-0EC4CD81AE9D}"/>
              </a:ext>
            </a:extLst>
          </p:cNvPr>
          <p:cNvSpPr txBox="1"/>
          <p:nvPr/>
        </p:nvSpPr>
        <p:spPr>
          <a:xfrm>
            <a:off x="186752" y="5610155"/>
            <a:ext cx="3442708" cy="2031325"/>
          </a:xfrm>
          <a:prstGeom prst="rect">
            <a:avLst/>
          </a:prstGeom>
          <a:noFill/>
          <a:ln>
            <a:solidFill>
              <a:schemeClr val="bg1"/>
            </a:solidFill>
          </a:ln>
        </p:spPr>
        <p:txBody>
          <a:bodyPr wrap="square" rtlCol="0">
            <a:spAutoFit/>
          </a:bodyPr>
          <a:lstStyle/>
          <a:p>
            <a:pPr algn="ctr"/>
            <a:r>
              <a:rPr lang="en-GB" u="sng" dirty="0"/>
              <a:t>Trip reminder</a:t>
            </a:r>
          </a:p>
          <a:p>
            <a:pPr algn="ctr"/>
            <a:r>
              <a:rPr lang="en-GB" dirty="0"/>
              <a:t>Please ensure if you are required to give consent for an upcoming trip that you log into Arbor by the deadline date which appears on the letter. </a:t>
            </a:r>
          </a:p>
          <a:p>
            <a:pPr algn="ctr"/>
            <a:r>
              <a:rPr lang="en-GB" dirty="0"/>
              <a:t>Thank you for your co-operation.</a:t>
            </a:r>
          </a:p>
        </p:txBody>
      </p:sp>
    </p:spTree>
    <p:extLst>
      <p:ext uri="{BB962C8B-B14F-4D97-AF65-F5344CB8AC3E}">
        <p14:creationId xmlns:p14="http://schemas.microsoft.com/office/powerpoint/2010/main" val="4066762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8DA865-24E5-40EF-B0E0-0A78A236CC66}"/>
              </a:ext>
            </a:extLst>
          </p:cNvPr>
          <p:cNvSpPr txBox="1"/>
          <p:nvPr/>
        </p:nvSpPr>
        <p:spPr>
          <a:xfrm>
            <a:off x="996287" y="313899"/>
            <a:ext cx="5923128" cy="1310185"/>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1CA36FA1-07B2-43C1-B304-B2C56C76F227}"/>
              </a:ext>
            </a:extLst>
          </p:cNvPr>
          <p:cNvSpPr txBox="1"/>
          <p:nvPr/>
        </p:nvSpPr>
        <p:spPr>
          <a:xfrm>
            <a:off x="640260" y="259308"/>
            <a:ext cx="6127845" cy="1938992"/>
          </a:xfrm>
          <a:prstGeom prst="rect">
            <a:avLst/>
          </a:prstGeom>
          <a:noFill/>
        </p:spPr>
        <p:txBody>
          <a:bodyPr wrap="square" rtlCol="0">
            <a:spAutoFit/>
          </a:bodyPr>
          <a:lstStyle/>
          <a:p>
            <a:r>
              <a:rPr lang="en-GB" sz="6000" dirty="0">
                <a:solidFill>
                  <a:schemeClr val="bg1"/>
                </a:solidFill>
              </a:rPr>
              <a:t>Mothers Day Events - PTFA</a:t>
            </a:r>
          </a:p>
        </p:txBody>
      </p:sp>
      <p:pic>
        <p:nvPicPr>
          <p:cNvPr id="2050" name="Picture 2" descr="Floral mother's day concept | Free Vector">
            <a:extLst>
              <a:ext uri="{FF2B5EF4-FFF2-40B4-BE49-F238E27FC236}">
                <a16:creationId xmlns:a16="http://schemas.microsoft.com/office/drawing/2014/main" id="{1197583E-B6D7-48D2-9054-9CED17888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4035" y="-297525"/>
            <a:ext cx="2208212" cy="22082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66DAD0-592D-4481-90AA-E38117FDFA60}"/>
              </a:ext>
            </a:extLst>
          </p:cNvPr>
          <p:cNvSpPr txBox="1"/>
          <p:nvPr/>
        </p:nvSpPr>
        <p:spPr>
          <a:xfrm>
            <a:off x="504967" y="2198300"/>
            <a:ext cx="6937280" cy="707886"/>
          </a:xfrm>
          <a:prstGeom prst="rect">
            <a:avLst/>
          </a:prstGeom>
          <a:noFill/>
        </p:spPr>
        <p:txBody>
          <a:bodyPr wrap="square" rtlCol="0">
            <a:spAutoFit/>
          </a:bodyPr>
          <a:lstStyle/>
          <a:p>
            <a:pPr algn="ctr"/>
            <a:r>
              <a:rPr lang="en-GB" sz="4000" b="1" dirty="0">
                <a:solidFill>
                  <a:schemeClr val="bg1"/>
                </a:solidFill>
              </a:rPr>
              <a:t>Friday 13</a:t>
            </a:r>
            <a:r>
              <a:rPr lang="en-GB" sz="4000" b="1" baseline="30000" dirty="0">
                <a:solidFill>
                  <a:schemeClr val="bg1"/>
                </a:solidFill>
              </a:rPr>
              <a:t>th</a:t>
            </a:r>
            <a:r>
              <a:rPr lang="en-GB" sz="4000" b="1" dirty="0">
                <a:solidFill>
                  <a:schemeClr val="bg1"/>
                </a:solidFill>
              </a:rPr>
              <a:t> March </a:t>
            </a:r>
          </a:p>
        </p:txBody>
      </p:sp>
      <p:sp>
        <p:nvSpPr>
          <p:cNvPr id="6" name="TextBox 5">
            <a:extLst>
              <a:ext uri="{FF2B5EF4-FFF2-40B4-BE49-F238E27FC236}">
                <a16:creationId xmlns:a16="http://schemas.microsoft.com/office/drawing/2014/main" id="{533BE615-E167-44F9-AD4E-6839D458AD7C}"/>
              </a:ext>
            </a:extLst>
          </p:cNvPr>
          <p:cNvSpPr txBox="1"/>
          <p:nvPr/>
        </p:nvSpPr>
        <p:spPr>
          <a:xfrm>
            <a:off x="504967" y="2906186"/>
            <a:ext cx="6632812" cy="3139321"/>
          </a:xfrm>
          <a:prstGeom prst="rect">
            <a:avLst/>
          </a:prstGeom>
          <a:noFill/>
        </p:spPr>
        <p:txBody>
          <a:bodyPr wrap="square" rtlCol="0">
            <a:spAutoFit/>
          </a:bodyPr>
          <a:lstStyle/>
          <a:p>
            <a:r>
              <a:rPr lang="en-GB" sz="1800" dirty="0">
                <a:solidFill>
                  <a:schemeClr val="bg1"/>
                </a:solidFill>
                <a:effectLst/>
                <a:latin typeface="Arial" panose="020B0604020202020204" pitchFamily="34" charset="0"/>
                <a:ea typeface="Times New Roman" panose="02020603050405020304" pitchFamily="18" charset="0"/>
              </a:rPr>
              <a:t>We are delighted to invite mums, grandmas and special adults to join their child(ren) for tea and cake. This event is open to all classes</a:t>
            </a:r>
          </a:p>
          <a:p>
            <a:endParaRPr lang="en-GB" sz="1800" dirty="0">
              <a:solidFill>
                <a:schemeClr val="bg1"/>
              </a:solidFill>
              <a:effectLst/>
              <a:latin typeface="Times New Roman" panose="02020603050405020304" pitchFamily="18" charset="0"/>
              <a:ea typeface="Times New Roman" panose="02020603050405020304" pitchFamily="18" charset="0"/>
            </a:endParaRPr>
          </a:p>
          <a:p>
            <a:r>
              <a:rPr lang="en-GB" dirty="0">
                <a:solidFill>
                  <a:schemeClr val="bg1"/>
                </a:solidFill>
              </a:rPr>
              <a:t>2.50 per ticket, payable on Arbor under school shop.</a:t>
            </a:r>
          </a:p>
          <a:p>
            <a:pPr algn="ctr"/>
            <a:r>
              <a:rPr lang="en-GB" b="1" dirty="0">
                <a:solidFill>
                  <a:schemeClr val="bg1"/>
                </a:solidFill>
              </a:rPr>
              <a:t>Sessions</a:t>
            </a:r>
          </a:p>
          <a:p>
            <a:pPr algn="ctr"/>
            <a:r>
              <a:rPr lang="en-GB" dirty="0">
                <a:solidFill>
                  <a:schemeClr val="bg1"/>
                </a:solidFill>
              </a:rPr>
              <a:t>8.30am – 9.15am</a:t>
            </a:r>
          </a:p>
          <a:p>
            <a:pPr algn="ctr"/>
            <a:endParaRPr lang="en-GB" dirty="0">
              <a:solidFill>
                <a:schemeClr val="bg1"/>
              </a:solidFill>
            </a:endParaRPr>
          </a:p>
          <a:p>
            <a:pPr algn="ctr"/>
            <a:r>
              <a:rPr lang="en-GB" dirty="0">
                <a:solidFill>
                  <a:schemeClr val="bg1"/>
                </a:solidFill>
              </a:rPr>
              <a:t>2.00-3.00pm </a:t>
            </a:r>
          </a:p>
          <a:p>
            <a:endParaRPr lang="en-GB" dirty="0"/>
          </a:p>
          <a:p>
            <a:r>
              <a:rPr lang="en-GB" dirty="0"/>
              <a:t>Additional refreshments can be purchased on the day.</a:t>
            </a:r>
            <a:endParaRPr lang="en-GB" dirty="0">
              <a:solidFill>
                <a:schemeClr val="bg1"/>
              </a:solidFill>
            </a:endParaRPr>
          </a:p>
        </p:txBody>
      </p:sp>
      <p:sp>
        <p:nvSpPr>
          <p:cNvPr id="8" name="TextBox 7">
            <a:extLst>
              <a:ext uri="{FF2B5EF4-FFF2-40B4-BE49-F238E27FC236}">
                <a16:creationId xmlns:a16="http://schemas.microsoft.com/office/drawing/2014/main" id="{43D0D825-BB83-4EF6-B75C-EF5B0BE5BACB}"/>
              </a:ext>
            </a:extLst>
          </p:cNvPr>
          <p:cNvSpPr txBox="1"/>
          <p:nvPr/>
        </p:nvSpPr>
        <p:spPr>
          <a:xfrm>
            <a:off x="117428" y="6605516"/>
            <a:ext cx="7324819" cy="4524315"/>
          </a:xfrm>
          <a:prstGeom prst="rect">
            <a:avLst/>
          </a:prstGeom>
          <a:noFill/>
          <a:ln>
            <a:solidFill>
              <a:srgbClr val="002060"/>
            </a:solidFill>
          </a:ln>
        </p:spPr>
        <p:txBody>
          <a:bodyPr wrap="square" rtlCol="0">
            <a:spAutoFit/>
          </a:bodyPr>
          <a:lstStyle/>
          <a:p>
            <a:pPr algn="ctr"/>
            <a:r>
              <a:rPr lang="en-GB" sz="1800" b="1" dirty="0">
                <a:solidFill>
                  <a:srgbClr val="000000"/>
                </a:solidFill>
                <a:effectLst/>
                <a:latin typeface="Arial" panose="020B0604020202020204" pitchFamily="34" charset="0"/>
                <a:ea typeface="Times New Roman" panose="02020603050405020304" pitchFamily="18" charset="0"/>
              </a:rPr>
              <a:t>Mother’s Day Treat Bags</a:t>
            </a:r>
            <a:endParaRPr lang="en-GB" sz="1800" dirty="0">
              <a:effectLst/>
              <a:latin typeface="Times New Roman" panose="02020603050405020304" pitchFamily="18" charset="0"/>
              <a:ea typeface="Times New Roman" panose="02020603050405020304" pitchFamily="18" charset="0"/>
            </a:endParaRPr>
          </a:p>
          <a:p>
            <a:pPr algn="ct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This year the PTFA are doing something a little different. Your child will be bringing home a brown paper bag to decorate. Please return the decorated bag to school by </a:t>
            </a:r>
            <a:r>
              <a:rPr lang="en-GB" sz="1800" b="1" dirty="0">
                <a:solidFill>
                  <a:srgbClr val="000000"/>
                </a:solidFill>
                <a:effectLst/>
                <a:latin typeface="Arial" panose="020B0604020202020204" pitchFamily="34" charset="0"/>
                <a:ea typeface="Times New Roman" panose="02020603050405020304" pitchFamily="18" charset="0"/>
              </a:rPr>
              <a:t>Monday 9th March</a:t>
            </a:r>
            <a:r>
              <a:rPr lang="en-GB" sz="1800" dirty="0">
                <a:solidFill>
                  <a:srgbClr val="000000"/>
                </a:solidFill>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The decorated bag will be used to create a special Mother’s Day treat. You can purchase the completed bag for </a:t>
            </a:r>
            <a:r>
              <a:rPr lang="en-GB" sz="1800" b="1" dirty="0">
                <a:solidFill>
                  <a:srgbClr val="000000"/>
                </a:solidFill>
                <a:effectLst/>
                <a:latin typeface="Arial" panose="020B0604020202020204" pitchFamily="34" charset="0"/>
                <a:ea typeface="Times New Roman" panose="02020603050405020304" pitchFamily="18" charset="0"/>
              </a:rPr>
              <a:t>£3 via Arbor, school shop</a:t>
            </a:r>
            <a:r>
              <a:rPr lang="en-GB" sz="1800" dirty="0">
                <a:solidFill>
                  <a:srgbClr val="000000"/>
                </a:solidFill>
                <a:effectLst/>
                <a:latin typeface="Arial" panose="020B0604020202020204" pitchFamily="34" charset="0"/>
                <a:ea typeface="Times New Roman" panose="02020603050405020304" pitchFamily="18" charset="0"/>
              </a:rPr>
              <a:t>. In school, your child will fill their decorated bag with lovely treats suitable as a Mother’s Day gift.</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Purchased bags will be sent home on </a:t>
            </a:r>
            <a:r>
              <a:rPr lang="en-GB" sz="1800" b="1" dirty="0">
                <a:solidFill>
                  <a:srgbClr val="000000"/>
                </a:solidFill>
                <a:effectLst/>
                <a:latin typeface="Arial" panose="020B0604020202020204" pitchFamily="34" charset="0"/>
                <a:ea typeface="Times New Roman" panose="02020603050405020304" pitchFamily="18" charset="0"/>
              </a:rPr>
              <a:t>Friday 13th March</a:t>
            </a:r>
            <a:r>
              <a:rPr lang="en-GB" sz="1800" dirty="0">
                <a:solidFill>
                  <a:srgbClr val="000000"/>
                </a:solidFill>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Siblings are welcome to decorate and share one bag if preferred.</a:t>
            </a:r>
            <a:br>
              <a:rPr lang="en-GB" sz="1800" dirty="0">
                <a:solidFill>
                  <a:srgbClr val="000000"/>
                </a:solidFill>
                <a:effectLst/>
                <a:latin typeface="Arial" panose="020B0604020202020204" pitchFamily="34" charset="0"/>
                <a:ea typeface="Times New Roman" panose="02020603050405020304" pitchFamily="18" charset="0"/>
              </a:rPr>
            </a:br>
            <a:r>
              <a:rPr lang="en-GB" sz="1800" dirty="0">
                <a:solidFill>
                  <a:srgbClr val="000000"/>
                </a:solidFill>
                <a:effectLst/>
                <a:latin typeface="Arial" panose="020B0604020202020204" pitchFamily="34" charset="0"/>
                <a:ea typeface="Times New Roman" panose="02020603050405020304" pitchFamily="18" charset="0"/>
              </a:rPr>
              <a:t>If you require an additional bag, please contact your child’s class teacher.</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809400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43883C59-B6F2-46E6-9D74-CAFD45CC199E}"/>
              </a:ext>
            </a:extLst>
          </p:cNvPr>
          <p:cNvSpPr>
            <a:spLocks noGrp="1"/>
          </p:cNvSpPr>
          <p:nvPr>
            <p:ph type="body" sz="quarter" idx="15"/>
          </p:nvPr>
        </p:nvSpPr>
        <p:spPr>
          <a:xfrm>
            <a:off x="622096" y="-59929"/>
            <a:ext cx="6465609" cy="999516"/>
          </a:xfrm>
        </p:spPr>
        <p:txBody>
          <a:bodyPr>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000" i="0" u="none" strike="noStrike" cap="none" normalizeH="0" baseline="0" dirty="0">
                <a:ln>
                  <a:noFill/>
                </a:ln>
                <a:solidFill>
                  <a:schemeClr val="bg1"/>
                </a:solidFill>
                <a:effectLst/>
                <a:latin typeface="fontbold"/>
                <a:ea typeface="Times New Roman" panose="02020603050405020304" pitchFamily="18" charset="0"/>
                <a:cs typeface="Arial" panose="020B0604020202020204" pitchFamily="34" charset="0"/>
              </a:rPr>
              <a:t>WOW</a:t>
            </a:r>
          </a:p>
        </p:txBody>
      </p:sp>
      <p:sp>
        <p:nvSpPr>
          <p:cNvPr id="15" name="Rectangle 7">
            <a:extLst>
              <a:ext uri="{FF2B5EF4-FFF2-40B4-BE49-F238E27FC236}">
                <a16:creationId xmlns:a16="http://schemas.microsoft.com/office/drawing/2014/main" id="{31BB5919-CC23-4957-BB48-C4A9159DEBDB}"/>
              </a:ext>
            </a:extLst>
          </p:cNvPr>
          <p:cNvSpPr>
            <a:spLocks noChangeArrowheads="1"/>
          </p:cNvSpPr>
          <p:nvPr/>
        </p:nvSpPr>
        <p:spPr bwMode="auto">
          <a:xfrm>
            <a:off x="490136" y="2436033"/>
            <a:ext cx="6597570" cy="487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0156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 b="0" i="0" u="none" strike="noStrike" cap="none" normalizeH="0" baseline="0" dirty="0">
              <a:ln>
                <a:noFill/>
              </a:ln>
              <a:solidFill>
                <a:schemeClr val="bg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63E3790F-CCAF-4AF0-9275-DDAB693C67F2}"/>
              </a:ext>
            </a:extLst>
          </p:cNvPr>
          <p:cNvSpPr txBox="1"/>
          <p:nvPr/>
        </p:nvSpPr>
        <p:spPr>
          <a:xfrm>
            <a:off x="292834" y="1201003"/>
            <a:ext cx="7124131" cy="7248138"/>
          </a:xfrm>
          <a:prstGeom prst="rect">
            <a:avLst/>
          </a:prstGeom>
          <a:noFill/>
        </p:spPr>
        <p:txBody>
          <a:bodyPr wrap="square" rtlCol="0">
            <a:spAutoFit/>
          </a:bodyPr>
          <a:lstStyle/>
          <a:p>
            <a:pPr algn="ctr"/>
            <a:endParaRPr lang="en-GB" sz="1100" b="1" dirty="0">
              <a:solidFill>
                <a:schemeClr val="bg1"/>
              </a:solidFill>
              <a:latin typeface="Arial" panose="020B0604020202020204" pitchFamily="34" charset="0"/>
              <a:cs typeface="Arial" panose="020B0604020202020204" pitchFamily="34" charset="0"/>
            </a:endParaRPr>
          </a:p>
          <a:p>
            <a:r>
              <a:rPr lang="en-US" sz="11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WOW – the walk to school challenge</a:t>
            </a:r>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is delivered by Living Streets, the UK charity for everyday walking, to help as many children as possible to experience the benefits of walking to school.</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We are hoping to encourage more children and their families to be active when travelling to school. We know how important being active is to both our physical and mental health, so this is an exciting challenge.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WOW is a pupil-led initiative where the children can self-report how they get to school every day. If you child walks, cycles, scoots, park and stride at least twice a week, for a month, they get rewarded with a badge.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Walking to school helps children to feel happier and healthier and they arrive feeling refreshed, fit and ready to learn. More families walking also means fewer cars on the road during the school run, helping to reduce congestion.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If you live too far away or don’t have time to walk the whole way to school, you can ‘park and stride’. This means parking or getting off public transport at least </a:t>
            </a:r>
            <a:r>
              <a:rPr lang="en-US" sz="11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five</a:t>
            </a:r>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minutes away from the school and walking the rest of the way.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Let’s swap those school runs for school walks!</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If you have any questions, please speak to the office or find more information and useful videos at livingstreets.org.uk/wowlaunch</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800" dirty="0">
                <a:solidFill>
                  <a:schemeClr val="bg1"/>
                </a:solidFill>
                <a:effectLst/>
                <a:latin typeface="Arial" panose="020B0604020202020204" pitchFamily="34" charset="0"/>
                <a:ea typeface="Times New Roman" panose="02020603050405020304" pitchFamily="18" charset="0"/>
              </a:rPr>
              <a:t> </a:t>
            </a:r>
            <a:endParaRPr lang="en-GB" sz="1800" dirty="0">
              <a:solidFill>
                <a:schemeClr val="bg1"/>
              </a:solidFill>
              <a:effectLst/>
              <a:latin typeface="Times New Roman" panose="02020603050405020304" pitchFamily="18" charset="0"/>
              <a:ea typeface="Times New Roman" panose="02020603050405020304" pitchFamily="18" charset="0"/>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9" name="Picture 18" descr="See the source image">
            <a:extLst>
              <a:ext uri="{FF2B5EF4-FFF2-40B4-BE49-F238E27FC236}">
                <a16:creationId xmlns:a16="http://schemas.microsoft.com/office/drawing/2014/main" id="{E169E0FA-0760-44F7-86DC-45B52CB95B5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233" y="6020390"/>
            <a:ext cx="2975211" cy="3470419"/>
          </a:xfrm>
          <a:prstGeom prst="rect">
            <a:avLst/>
          </a:prstGeom>
          <a:noFill/>
          <a:ln>
            <a:noFill/>
          </a:ln>
        </p:spPr>
      </p:pic>
    </p:spTree>
    <p:extLst>
      <p:ext uri="{BB962C8B-B14F-4D97-AF65-F5344CB8AC3E}">
        <p14:creationId xmlns:p14="http://schemas.microsoft.com/office/powerpoint/2010/main" val="4192938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1019BE-C514-4EA1-9665-B150FA3F0A92}"/>
              </a:ext>
            </a:extLst>
          </p:cNvPr>
          <p:cNvPicPr>
            <a:picLocks noChangeAspect="1"/>
          </p:cNvPicPr>
          <p:nvPr/>
        </p:nvPicPr>
        <p:blipFill>
          <a:blip r:embed="rId2"/>
          <a:stretch>
            <a:fillRect/>
          </a:stretch>
        </p:blipFill>
        <p:spPr>
          <a:xfrm>
            <a:off x="0" y="2183642"/>
            <a:ext cx="7559675" cy="5500048"/>
          </a:xfrm>
          <a:prstGeom prst="rect">
            <a:avLst/>
          </a:prstGeom>
        </p:spPr>
      </p:pic>
      <p:pic>
        <p:nvPicPr>
          <p:cNvPr id="14" name="Picture 6" descr="Be In School Be On Time - Clarendon Central Public School">
            <a:extLst>
              <a:ext uri="{FF2B5EF4-FFF2-40B4-BE49-F238E27FC236}">
                <a16:creationId xmlns:a16="http://schemas.microsoft.com/office/drawing/2014/main" id="{9C6D708F-AD5C-4E95-A5DF-E27051EC2B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929" y="7981470"/>
            <a:ext cx="6058337" cy="1345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5" name="Picture Placeholder 14">
            <a:extLst>
              <a:ext uri="{FF2B5EF4-FFF2-40B4-BE49-F238E27FC236}">
                <a16:creationId xmlns:a16="http://schemas.microsoft.com/office/drawing/2014/main" id="{2F8F4BFB-9B96-413F-8D3F-CADF2C954D5C}"/>
              </a:ext>
            </a:extLst>
          </p:cNvPr>
          <p:cNvSpPr>
            <a:spLocks noGrp="1"/>
          </p:cNvSpPr>
          <p:nvPr>
            <p:ph type="pic" sz="quarter" idx="20"/>
          </p:nvPr>
        </p:nvSpPr>
        <p:spPr/>
      </p:sp>
    </p:spTree>
    <p:extLst>
      <p:ext uri="{BB962C8B-B14F-4D97-AF65-F5344CB8AC3E}">
        <p14:creationId xmlns:p14="http://schemas.microsoft.com/office/powerpoint/2010/main" val="1635750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WordArt 9">
            <a:extLst>
              <a:ext uri="{FF2B5EF4-FFF2-40B4-BE49-F238E27FC236}">
                <a16:creationId xmlns:a16="http://schemas.microsoft.com/office/drawing/2014/main" id="{5666F544-0AE1-4A5E-9A28-D18058FAC785}"/>
              </a:ext>
            </a:extLst>
          </p:cNvPr>
          <p:cNvSpPr>
            <a:spLocks noChangeArrowheads="1" noChangeShapeType="1" noTextEdit="1"/>
          </p:cNvSpPr>
          <p:nvPr/>
        </p:nvSpPr>
        <p:spPr bwMode="auto">
          <a:xfrm>
            <a:off x="803273" y="-55563"/>
            <a:ext cx="5651500" cy="1047750"/>
          </a:xfrm>
          <a:prstGeom prst="rect">
            <a:avLst/>
          </a:prstGeom>
          <a:extLst>
            <a:ext uri="{91240B29-F687-4F45-9708-019B960494DF}">
              <a14:hiddenLine xmlns:a14="http://schemas.microsoft.com/office/drawing/2010/main" w="19050">
                <a:solidFill>
                  <a:srgbClr val="C4BC96"/>
                </a:solidFill>
                <a:round/>
                <a:headEnd/>
                <a:tailEnd/>
              </a14:hiddenLine>
            </a:ext>
          </a:extLst>
        </p:spPr>
        <p:txBody>
          <a:bodyPr wrap="none" fromWordArt="1">
            <a:prstTxWarp prst="textChevronInverted">
              <a:avLst>
                <a:gd name="adj" fmla="val 75000"/>
              </a:avLst>
            </a:prstTxWarp>
          </a:bodyPr>
          <a:lstStyle/>
          <a:p>
            <a:pPr algn="ctr" rtl="0">
              <a:buNone/>
            </a:pPr>
            <a:r>
              <a:rPr lang="en-GB" sz="3600" kern="10" spc="-180" dirty="0">
                <a:solidFill>
                  <a:srgbClr val="000000"/>
                </a:solidFill>
                <a:effectLst>
                  <a:outerShdw dist="28398" dir="12393903" algn="ctr" rotWithShape="0">
                    <a:srgbClr val="C6D9F1">
                      <a:alpha val="50000"/>
                    </a:srgbClr>
                  </a:outerShdw>
                </a:effectLst>
                <a:latin typeface="Arial Black" panose="020B0A04020102020204" pitchFamily="34" charset="0"/>
              </a:rPr>
              <a:t>Reminders to Parents</a:t>
            </a:r>
          </a:p>
        </p:txBody>
      </p:sp>
      <p:sp>
        <p:nvSpPr>
          <p:cNvPr id="13" name="Text Box 10">
            <a:extLst>
              <a:ext uri="{FF2B5EF4-FFF2-40B4-BE49-F238E27FC236}">
                <a16:creationId xmlns:a16="http://schemas.microsoft.com/office/drawing/2014/main" id="{96FC78C3-6D13-4D5F-AA9F-1D6FD8F23065}"/>
              </a:ext>
            </a:extLst>
          </p:cNvPr>
          <p:cNvSpPr txBox="1">
            <a:spLocks noChangeArrowheads="1"/>
          </p:cNvSpPr>
          <p:nvPr/>
        </p:nvSpPr>
        <p:spPr bwMode="auto">
          <a:xfrm>
            <a:off x="270147" y="6325464"/>
            <a:ext cx="2177181" cy="1349375"/>
          </a:xfrm>
          <a:prstGeom prst="rect">
            <a:avLst/>
          </a:prstGeom>
          <a:solidFill>
            <a:srgbClr val="FFFFFF"/>
          </a:solidFill>
          <a:ln w="31750" algn="in">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dirty="0">
                <a:solidFill>
                  <a:srgbClr val="FF0000"/>
                </a:solidFill>
                <a:latin typeface="Arial" panose="020B0604020202020204" pitchFamily="34" charset="0"/>
              </a:rPr>
              <a:t>Please note the school has a strict no smoking policy on its grounds. This includes </a:t>
            </a:r>
          </a:p>
          <a:p>
            <a:pPr algn="ctr" defTabSz="914494" eaLnBrk="0" fontAlgn="base" hangingPunct="0">
              <a:spcBef>
                <a:spcPct val="0"/>
              </a:spcBef>
              <a:spcAft>
                <a:spcPct val="0"/>
              </a:spcAft>
            </a:pPr>
            <a:r>
              <a:rPr lang="en-GB" altLang="en-US" sz="1200" dirty="0">
                <a:solidFill>
                  <a:srgbClr val="FF0000"/>
                </a:solidFill>
                <a:latin typeface="Arial" panose="020B0604020202020204" pitchFamily="34" charset="0"/>
              </a:rPr>
              <a:t>E-cigarettes or any other nicotine based products.          </a:t>
            </a:r>
            <a:endParaRPr lang="en-US" altLang="en-US" dirty="0">
              <a:latin typeface="Arial" panose="020B0604020202020204" pitchFamily="34" charset="0"/>
            </a:endParaRPr>
          </a:p>
        </p:txBody>
      </p:sp>
      <p:sp>
        <p:nvSpPr>
          <p:cNvPr id="14" name="Text Box 11">
            <a:extLst>
              <a:ext uri="{FF2B5EF4-FFF2-40B4-BE49-F238E27FC236}">
                <a16:creationId xmlns:a16="http://schemas.microsoft.com/office/drawing/2014/main" id="{3A612F3E-BE83-4080-8754-CDF816591A09}"/>
              </a:ext>
            </a:extLst>
          </p:cNvPr>
          <p:cNvSpPr txBox="1">
            <a:spLocks noChangeArrowheads="1"/>
          </p:cNvSpPr>
          <p:nvPr/>
        </p:nvSpPr>
        <p:spPr bwMode="auto">
          <a:xfrm>
            <a:off x="4940490" y="6321648"/>
            <a:ext cx="2321456" cy="1391108"/>
          </a:xfrm>
          <a:prstGeom prst="rect">
            <a:avLst/>
          </a:prstGeom>
          <a:solidFill>
            <a:srgbClr val="FFFFFF"/>
          </a:solidFill>
          <a:ln w="31750" algn="in">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b="1" dirty="0">
                <a:solidFill>
                  <a:srgbClr val="FF0000"/>
                </a:solidFill>
                <a:latin typeface="Arial" panose="020B0604020202020204" pitchFamily="34" charset="0"/>
              </a:rPr>
              <a:t>Would Parents and Carers please note that  dinner money, careclub and afterschool clubs are payable in advance and should be paid online via your child`s Arbor account.</a:t>
            </a:r>
            <a:endParaRPr lang="en-US" altLang="en-US" dirty="0">
              <a:latin typeface="Arial" panose="020B0604020202020204" pitchFamily="34" charset="0"/>
            </a:endParaRPr>
          </a:p>
        </p:txBody>
      </p:sp>
      <p:pic>
        <p:nvPicPr>
          <p:cNvPr id="5132" name="Picture 12">
            <a:extLst>
              <a:ext uri="{FF2B5EF4-FFF2-40B4-BE49-F238E27FC236}">
                <a16:creationId xmlns:a16="http://schemas.microsoft.com/office/drawing/2014/main" id="{AB993C22-CEFF-465F-811B-EE2D80BB8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00" y="9882438"/>
            <a:ext cx="936625"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5" name="Text Box 13">
            <a:extLst>
              <a:ext uri="{FF2B5EF4-FFF2-40B4-BE49-F238E27FC236}">
                <a16:creationId xmlns:a16="http://schemas.microsoft.com/office/drawing/2014/main" id="{E2792ADD-8674-4E8B-9097-DF5F8C912B9E}"/>
              </a:ext>
            </a:extLst>
          </p:cNvPr>
          <p:cNvSpPr txBox="1">
            <a:spLocks noChangeArrowheads="1"/>
          </p:cNvSpPr>
          <p:nvPr/>
        </p:nvSpPr>
        <p:spPr bwMode="auto">
          <a:xfrm>
            <a:off x="2447327" y="6321649"/>
            <a:ext cx="2450970" cy="1353191"/>
          </a:xfrm>
          <a:prstGeom prst="rect">
            <a:avLst/>
          </a:prstGeom>
          <a:solidFill>
            <a:srgbClr val="FFFFFF"/>
          </a:solidFill>
          <a:ln w="508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dirty="0">
                <a:solidFill>
                  <a:srgbClr val="000000"/>
                </a:solidFill>
                <a:latin typeface="Arial" panose="020B0604020202020204" pitchFamily="34" charset="0"/>
              </a:rPr>
              <a:t>If you see anyone on the school premises when the school is closed please call the police on </a:t>
            </a:r>
            <a:r>
              <a:rPr lang="en-GB" altLang="en-US" sz="1200" b="1" dirty="0">
                <a:solidFill>
                  <a:srgbClr val="000000"/>
                </a:solidFill>
                <a:latin typeface="Arial" panose="020B0604020202020204" pitchFamily="34" charset="0"/>
              </a:rPr>
              <a:t>101 </a:t>
            </a:r>
            <a:r>
              <a:rPr lang="en-GB" altLang="en-US" sz="1200" dirty="0">
                <a:solidFill>
                  <a:srgbClr val="000000"/>
                </a:solidFill>
                <a:latin typeface="Arial" panose="020B0604020202020204" pitchFamily="34" charset="0"/>
              </a:rPr>
              <a:t>and report the incident. </a:t>
            </a:r>
          </a:p>
          <a:p>
            <a:pPr algn="ctr" defTabSz="914494" eaLnBrk="0" fontAlgn="base" hangingPunct="0">
              <a:spcBef>
                <a:spcPct val="0"/>
              </a:spcBef>
              <a:spcAft>
                <a:spcPct val="0"/>
              </a:spcAft>
            </a:pPr>
            <a:r>
              <a:rPr lang="en-GB" altLang="en-US" sz="1200" dirty="0">
                <a:solidFill>
                  <a:srgbClr val="000000"/>
                </a:solidFill>
                <a:latin typeface="Arial" panose="020B0604020202020204" pitchFamily="34" charset="0"/>
              </a:rPr>
              <a:t>Thank you for your support and cooperation </a:t>
            </a:r>
            <a:endParaRPr lang="en-US" altLang="en-US" dirty="0">
              <a:latin typeface="Arial" panose="020B0604020202020204" pitchFamily="34" charset="0"/>
            </a:endParaRPr>
          </a:p>
        </p:txBody>
      </p:sp>
      <p:sp>
        <p:nvSpPr>
          <p:cNvPr id="16" name="Text Box 15">
            <a:extLst>
              <a:ext uri="{FF2B5EF4-FFF2-40B4-BE49-F238E27FC236}">
                <a16:creationId xmlns:a16="http://schemas.microsoft.com/office/drawing/2014/main" id="{3108C530-96D8-49AE-B500-E5945D7CD2EA}"/>
              </a:ext>
            </a:extLst>
          </p:cNvPr>
          <p:cNvSpPr txBox="1">
            <a:spLocks noChangeArrowheads="1"/>
          </p:cNvSpPr>
          <p:nvPr/>
        </p:nvSpPr>
        <p:spPr bwMode="auto">
          <a:xfrm>
            <a:off x="707159" y="10125831"/>
            <a:ext cx="6554787"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600" b="1" dirty="0">
                <a:solidFill>
                  <a:srgbClr val="FF0000"/>
                </a:solidFill>
                <a:latin typeface="Times New Roman" panose="02020603050405020304" pitchFamily="18" charset="0"/>
              </a:rPr>
              <a:t>                  Please note Dogs should not be brought onto school premises</a:t>
            </a:r>
            <a:endParaRPr lang="en-US" altLang="en-US" dirty="0">
              <a:latin typeface="Arial" panose="020B0604020202020204" pitchFamily="34" charset="0"/>
            </a:endParaRPr>
          </a:p>
        </p:txBody>
      </p:sp>
      <p:sp>
        <p:nvSpPr>
          <p:cNvPr id="17" name="TextBox 16">
            <a:extLst>
              <a:ext uri="{FF2B5EF4-FFF2-40B4-BE49-F238E27FC236}">
                <a16:creationId xmlns:a16="http://schemas.microsoft.com/office/drawing/2014/main" id="{2450AA5E-5708-4D26-B555-D8586FDE1953}"/>
              </a:ext>
            </a:extLst>
          </p:cNvPr>
          <p:cNvSpPr txBox="1"/>
          <p:nvPr/>
        </p:nvSpPr>
        <p:spPr>
          <a:xfrm>
            <a:off x="297731" y="1062088"/>
            <a:ext cx="6964217" cy="5109091"/>
          </a:xfrm>
          <a:prstGeom prst="rect">
            <a:avLst/>
          </a:prstGeom>
          <a:noFill/>
        </p:spPr>
        <p:txBody>
          <a:bodyPr wrap="square" rtlCol="0">
            <a:spAutoFit/>
          </a:bodyPr>
          <a:lstStyle/>
          <a:p>
            <a:pPr marL="360031" indent="-360031"/>
            <a:r>
              <a:rPr lang="en-GB"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School Uniforms—Our full uniform range is now available at National Schoolwear, Hanley (including Ties and book bags). </a:t>
            </a:r>
          </a:p>
          <a:p>
            <a:pPr marL="360031" indent="-360031"/>
            <a:endParaRPr lang="en-GB" sz="1100" kern="1400" dirty="0">
              <a:solidFill>
                <a:srgbClr val="000000"/>
              </a:solidFill>
              <a:latin typeface="Arial" panose="020B0604020202020204" pitchFamily="34"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School Dinners </a:t>
            </a:r>
            <a:r>
              <a:rPr lang="en-GB" sz="1100" kern="1400" dirty="0">
                <a:solidFill>
                  <a:srgbClr val="000000"/>
                </a:solidFill>
                <a:latin typeface="Arial" panose="020B0604020202020204" pitchFamily="34" charset="0"/>
              </a:rPr>
              <a:t>-</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Price per meal </a:t>
            </a:r>
            <a:r>
              <a:rPr lang="en-GB" sz="1100" b="1" kern="1400" dirty="0">
                <a:solidFill>
                  <a:srgbClr val="000000"/>
                </a:solidFill>
                <a:latin typeface="Arial" panose="020B0604020202020204" pitchFamily="34" charset="0"/>
              </a:rPr>
              <a:t>£2.50 for </a:t>
            </a:r>
            <a:r>
              <a:rPr lang="en-GB" sz="1100" kern="1400" dirty="0">
                <a:solidFill>
                  <a:srgbClr val="000000"/>
                </a:solidFill>
                <a:latin typeface="Arial" panose="020B0604020202020204" pitchFamily="34" charset="0"/>
              </a:rPr>
              <a:t>Nursery.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Price per meal </a:t>
            </a:r>
            <a:r>
              <a:rPr lang="en-GB" sz="1100" b="1" kern="1400" dirty="0">
                <a:solidFill>
                  <a:srgbClr val="000000"/>
                </a:solidFill>
                <a:latin typeface="Arial" panose="020B0604020202020204" pitchFamily="34" charset="0"/>
              </a:rPr>
              <a:t>£3.25 for </a:t>
            </a:r>
            <a:r>
              <a:rPr lang="en-GB" sz="1100" kern="1400" dirty="0">
                <a:solidFill>
                  <a:srgbClr val="000000"/>
                </a:solidFill>
                <a:latin typeface="Arial" panose="020B0604020202020204" pitchFamily="34" charset="0"/>
              </a:rPr>
              <a:t>years 3/4/5 &amp; 6.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Breakfast Club </a:t>
            </a:r>
            <a:r>
              <a:rPr lang="en-GB" sz="1100" kern="1400" dirty="0">
                <a:solidFill>
                  <a:srgbClr val="000000"/>
                </a:solidFill>
                <a:latin typeface="Arial" panose="020B0604020202020204" pitchFamily="34" charset="0"/>
              </a:rPr>
              <a:t>- </a:t>
            </a:r>
            <a:r>
              <a:rPr lang="en-GB" sz="1100" b="1" kern="1400" dirty="0">
                <a:solidFill>
                  <a:srgbClr val="000000"/>
                </a:solidFill>
                <a:latin typeface="Arial" panose="020B0604020202020204" pitchFamily="34" charset="0"/>
              </a:rPr>
              <a:t>Staffed by Mrs Copeland &amp; Miss Hancock</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Places must be booked and paid for in advance via Arbor</a:t>
            </a:r>
          </a:p>
          <a:p>
            <a:pPr marL="360031" indent="-360031"/>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Breakfast Club per child;  from 7.30am £5.00 or £20 for the whole week—Children must be in </a:t>
            </a:r>
          </a:p>
          <a:p>
            <a:r>
              <a:rPr lang="en-GB" sz="1100" b="1" kern="1400" dirty="0">
                <a:solidFill>
                  <a:srgbClr val="000000"/>
                </a:solidFill>
                <a:latin typeface="Arial" panose="020B0604020202020204" pitchFamily="34" charset="0"/>
              </a:rPr>
              <a:t>   by 8.30am</a:t>
            </a:r>
            <a:endParaRPr lang="en-GB" sz="1100" b="1"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Drop off at 8.30am cost £1.00 </a:t>
            </a: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After school care club—Mon-Fri 3pm-5.45pm –Snack included. Staffed by Mrs Bennett &amp; Mrs Copeland</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Places must be booked and paid for in advance via Arbor</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Care Club per child:                                       </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a:t>
            </a:r>
            <a:r>
              <a:rPr lang="en-GB" sz="1100" kern="1400" dirty="0">
                <a:solidFill>
                  <a:srgbClr val="000000"/>
                </a:solidFill>
                <a:latin typeface="Arial" panose="020B0604020202020204" pitchFamily="34" charset="0"/>
              </a:rPr>
              <a:t>            	from 3.00pm to 4.30pm  	£5.00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from 3.00pm to 5.45pm  	£7.50</a:t>
            </a:r>
          </a:p>
          <a:p>
            <a:r>
              <a:rPr lang="en-GB" sz="1100" kern="1400" dirty="0">
                <a:solidFill>
                  <a:srgbClr val="000000"/>
                </a:solidFill>
                <a:latin typeface="Arial" panose="020B0604020202020204" pitchFamily="34" charset="0"/>
              </a:rPr>
              <a:t>St Margaret Ward Siblings can be dropped off </a:t>
            </a:r>
            <a:r>
              <a:rPr lang="en-GB" sz="1100" b="1" kern="1400" dirty="0">
                <a:solidFill>
                  <a:srgbClr val="000000"/>
                </a:solidFill>
                <a:latin typeface="Arial" panose="020B0604020202020204" pitchFamily="34" charset="0"/>
              </a:rPr>
              <a:t>from 8.10am and picked up by 3.40pm </a:t>
            </a:r>
            <a:r>
              <a:rPr lang="en-GB" sz="1100" kern="1400" dirty="0">
                <a:solidFill>
                  <a:srgbClr val="000000"/>
                </a:solidFill>
                <a:latin typeface="Arial" panose="020B0604020202020204" pitchFamily="34" charset="0"/>
              </a:rPr>
              <a:t>no charge. </a:t>
            </a:r>
          </a:p>
          <a:p>
            <a:r>
              <a:rPr lang="en-GB" sz="1100" kern="1400" dirty="0">
                <a:solidFill>
                  <a:srgbClr val="000000"/>
                </a:solidFill>
                <a:latin typeface="Arial" panose="020B0604020202020204" pitchFamily="34" charset="0"/>
              </a:rPr>
              <a:t>Before or after this time charges above apply.</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r>
              <a:rPr lang="en-GB" sz="1100" b="1"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We are a cashless school—all bookings and payments are to be made in advance via your child`s </a:t>
            </a:r>
          </a:p>
          <a:p>
            <a:pPr marL="360031" indent="-360031"/>
            <a:r>
              <a:rPr lang="en-GB" sz="1100" kern="1400" dirty="0">
                <a:solidFill>
                  <a:srgbClr val="000000"/>
                </a:solidFill>
                <a:latin typeface="Arial" panose="020B0604020202020204" pitchFamily="34" charset="0"/>
              </a:rPr>
              <a:t>Arbor account.</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Late Arrivals / Early Leaving </a:t>
            </a:r>
            <a:r>
              <a:rPr lang="en-GB" sz="1100" kern="1400" dirty="0">
                <a:solidFill>
                  <a:srgbClr val="000000"/>
                </a:solidFill>
                <a:latin typeface="Arial" panose="020B0604020202020204" pitchFamily="34" charset="0"/>
              </a:rPr>
              <a:t>-  please bring/collect your child to/from the school office. It is important that your child attends school regularly and on time in order to ensure good academic achievement.   Please ensure that where possible, medical appointments are arranged outside school hours.</a:t>
            </a:r>
            <a:endParaRPr lang="en-GB" dirty="0"/>
          </a:p>
        </p:txBody>
      </p:sp>
      <p:sp>
        <p:nvSpPr>
          <p:cNvPr id="18" name="Text Box 16">
            <a:extLst>
              <a:ext uri="{FF2B5EF4-FFF2-40B4-BE49-F238E27FC236}">
                <a16:creationId xmlns:a16="http://schemas.microsoft.com/office/drawing/2014/main" id="{DF59F39C-68A6-40C5-BF11-5AEBBD299B2A}"/>
              </a:ext>
            </a:extLst>
          </p:cNvPr>
          <p:cNvSpPr txBox="1">
            <a:spLocks noChangeArrowheads="1"/>
          </p:cNvSpPr>
          <p:nvPr/>
        </p:nvSpPr>
        <p:spPr bwMode="auto">
          <a:xfrm>
            <a:off x="297730" y="7694650"/>
            <a:ext cx="6964217" cy="2088857"/>
          </a:xfrm>
          <a:prstGeom prst="rect">
            <a:avLst/>
          </a:prstGeom>
          <a:solidFill>
            <a:srgbClr val="FFFFFF"/>
          </a:solidFill>
          <a:ln w="31750" cap="rnd"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0" tIns="0" rIns="0" bIns="0" numCol="1" anchor="t" anchorCtr="0" compatLnSpc="1">
            <a:prstTxWarp prst="textNoShape">
              <a:avLst/>
            </a:prstTxWarp>
          </a:bodyPr>
          <a:lstStyle/>
          <a:p>
            <a:pPr marR="457248" algn="ctr" defTabSz="914494" eaLnBrk="0" fontAlgn="base" hangingPunct="0">
              <a:spcBef>
                <a:spcPts val="600"/>
              </a:spcBef>
              <a:spcAft>
                <a:spcPts val="600"/>
              </a:spcAft>
            </a:pPr>
            <a:r>
              <a:rPr lang="en-US" altLang="en-US" sz="1600" b="1" dirty="0">
                <a:solidFill>
                  <a:srgbClr val="0000C0"/>
                </a:solidFill>
                <a:latin typeface="Arial" panose="020B0604020202020204" pitchFamily="34" charset="0"/>
              </a:rPr>
              <a:t>School Hours</a:t>
            </a:r>
            <a:r>
              <a:rPr lang="en-US" altLang="en-US" sz="1100" b="1" dirty="0">
                <a:solidFill>
                  <a:srgbClr val="0000C0"/>
                </a:solidFill>
                <a:latin typeface="Arial" panose="020B0604020202020204" pitchFamily="34" charset="0"/>
                <a:cs typeface="Arial" panose="020B0604020202020204" pitchFamily="34" charset="0"/>
              </a:rPr>
              <a:t>: </a:t>
            </a:r>
            <a:r>
              <a:rPr lang="en-US" altLang="en-US" sz="1100" dirty="0">
                <a:solidFill>
                  <a:srgbClr val="000000"/>
                </a:solidFill>
                <a:latin typeface="Arial" panose="020B0604020202020204" pitchFamily="34" charset="0"/>
                <a:cs typeface="Arial" panose="020B0604020202020204" pitchFamily="34" charset="0"/>
              </a:rPr>
              <a:t> EYFS/KS1 </a:t>
            </a:r>
            <a:r>
              <a:rPr lang="en-GB" altLang="en-US" sz="1100" dirty="0">
                <a:solidFill>
                  <a:srgbClr val="000000"/>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children need to be in school for 840am registration, please ensure you are outside the classroom doors/on the EYFS playground by 8.35am, the gates for EYFS/door for KS1 will be closed at 8.42am. </a:t>
            </a:r>
            <a:endParaRPr lang="en-US" altLang="en-US" sz="1100" dirty="0">
              <a:solidFill>
                <a:srgbClr val="000000"/>
              </a:solidFill>
              <a:latin typeface="Arial" panose="020B0604020202020204" pitchFamily="34" charset="0"/>
              <a:cs typeface="Arial" panose="020B0604020202020204" pitchFamily="34" charset="0"/>
            </a:endParaRPr>
          </a:p>
          <a:p>
            <a:pPr marR="457248" algn="ctr" defTabSz="914494" eaLnBrk="0" fontAlgn="base" hangingPunct="0">
              <a:spcBef>
                <a:spcPts val="600"/>
              </a:spcBef>
              <a:spcAft>
                <a:spcPts val="600"/>
              </a:spcAft>
            </a:pPr>
            <a:r>
              <a:rPr lang="en-US" altLang="en-US" sz="1100" dirty="0">
                <a:solidFill>
                  <a:srgbClr val="000000"/>
                </a:solidFill>
                <a:latin typeface="Arial" panose="020B0604020202020204" pitchFamily="34" charset="0"/>
                <a:cs typeface="Arial" panose="020B0604020202020204" pitchFamily="34" charset="0"/>
              </a:rPr>
              <a:t>Nursery doors open 3.00pm  Reception &amp; KS1 Collection at 3.10pm</a:t>
            </a:r>
          </a:p>
          <a:p>
            <a:pPr marR="457248" algn="ctr" defTabSz="914494" eaLnBrk="0" fontAlgn="base" hangingPunct="0">
              <a:spcBef>
                <a:spcPts val="600"/>
              </a:spcBef>
              <a:spcAft>
                <a:spcPts val="600"/>
              </a:spcAft>
            </a:pPr>
            <a:r>
              <a:rPr lang="en-US" altLang="en-US" sz="1100" dirty="0">
                <a:solidFill>
                  <a:srgbClr val="000000"/>
                </a:solidFill>
                <a:latin typeface="Arial" panose="020B0604020202020204" pitchFamily="34" charset="0"/>
                <a:cs typeface="Arial" panose="020B0604020202020204" pitchFamily="34" charset="0"/>
              </a:rPr>
              <a:t>KS2 Doors open at 8.45am need to be in by 8.50am, school gates are locked at 8.52am.  Collection at 3.20pm</a:t>
            </a:r>
          </a:p>
          <a:p>
            <a:pPr marR="457248" algn="ctr" defTabSz="914494" eaLnBrk="0" fontAlgn="base" hangingPunct="0">
              <a:spcBef>
                <a:spcPts val="600"/>
              </a:spcBef>
              <a:spcAft>
                <a:spcPts val="600"/>
              </a:spcAft>
            </a:pPr>
            <a:r>
              <a:rPr lang="en-US" altLang="en-US" sz="1600" b="1" dirty="0">
                <a:solidFill>
                  <a:srgbClr val="0000C0"/>
                </a:solidFill>
                <a:latin typeface="Arial" panose="020B0604020202020204" pitchFamily="34" charset="0"/>
              </a:rPr>
              <a:t>Office Opening Hours  </a:t>
            </a:r>
            <a:r>
              <a:rPr lang="en-US" altLang="en-US" sz="1200" dirty="0">
                <a:solidFill>
                  <a:srgbClr val="000000"/>
                </a:solidFill>
                <a:latin typeface="Arial" panose="020B0604020202020204" pitchFamily="34" charset="0"/>
              </a:rPr>
              <a:t>Monday - Thursday 08.00-16.00 Friday 08.00 - 15.30</a:t>
            </a:r>
          </a:p>
          <a:p>
            <a:pPr algn="ctr" defTabSz="914494" eaLnBrk="0" fontAlgn="base" hangingPunct="0">
              <a:spcBef>
                <a:spcPct val="0"/>
              </a:spcBef>
              <a:spcAft>
                <a:spcPts val="1200"/>
              </a:spcAft>
            </a:pPr>
            <a:endParaRPr lang="en-GB" altLang="en-US" sz="1600" dirty="0">
              <a:solidFill>
                <a:srgbClr val="000000"/>
              </a:solidFill>
              <a:latin typeface="Arial" panose="020B0604020202020204" pitchFamily="34" charset="0"/>
            </a:endParaRPr>
          </a:p>
          <a:p>
            <a:pPr defTabSz="914494" eaLnBrk="0" fontAlgn="base" hangingPunct="0">
              <a:spcBef>
                <a:spcPct val="0"/>
              </a:spcBef>
              <a:spcAft>
                <a:spcPct val="0"/>
              </a:spcAft>
            </a:pPr>
            <a:endParaRPr lang="en-US" altLang="en-US" dirty="0">
              <a:latin typeface="Arial" panose="020B0604020202020204" pitchFamily="34" charset="0"/>
            </a:endParaRPr>
          </a:p>
        </p:txBody>
      </p:sp>
    </p:spTree>
    <p:extLst>
      <p:ext uri="{BB962C8B-B14F-4D97-AF65-F5344CB8AC3E}">
        <p14:creationId xmlns:p14="http://schemas.microsoft.com/office/powerpoint/2010/main" val="491191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WordArt 9">
            <a:extLst>
              <a:ext uri="{FF2B5EF4-FFF2-40B4-BE49-F238E27FC236}">
                <a16:creationId xmlns:a16="http://schemas.microsoft.com/office/drawing/2014/main" id="{5666F544-0AE1-4A5E-9A28-D18058FAC785}"/>
              </a:ext>
            </a:extLst>
          </p:cNvPr>
          <p:cNvSpPr>
            <a:spLocks noChangeArrowheads="1" noChangeShapeType="1" noTextEdit="1"/>
          </p:cNvSpPr>
          <p:nvPr/>
        </p:nvSpPr>
        <p:spPr bwMode="auto">
          <a:xfrm>
            <a:off x="803273" y="-55563"/>
            <a:ext cx="5651500" cy="1047750"/>
          </a:xfrm>
          <a:prstGeom prst="rect">
            <a:avLst/>
          </a:prstGeom>
          <a:extLst>
            <a:ext uri="{91240B29-F687-4F45-9708-019B960494DF}">
              <a14:hiddenLine xmlns:a14="http://schemas.microsoft.com/office/drawing/2010/main" w="19050">
                <a:solidFill>
                  <a:srgbClr val="C4BC96"/>
                </a:solidFill>
                <a:round/>
                <a:headEnd/>
                <a:tailEnd/>
              </a14:hiddenLine>
            </a:ext>
          </a:extLst>
        </p:spPr>
        <p:txBody>
          <a:bodyPr wrap="none" fromWordArt="1">
            <a:prstTxWarp prst="textChevronInverted">
              <a:avLst>
                <a:gd name="adj" fmla="val 75000"/>
              </a:avLst>
            </a:prstTxWarp>
          </a:bodyPr>
          <a:lstStyle/>
          <a:p>
            <a:pPr algn="ctr" rtl="0">
              <a:buNone/>
            </a:pPr>
            <a:r>
              <a:rPr lang="en-GB" sz="3600" kern="10" spc="-180" dirty="0">
                <a:solidFill>
                  <a:srgbClr val="000000"/>
                </a:solidFill>
                <a:effectLst>
                  <a:outerShdw dist="28398" dir="12393903" algn="ctr" rotWithShape="0">
                    <a:srgbClr val="C6D9F1">
                      <a:alpha val="50000"/>
                    </a:srgbClr>
                  </a:outerShdw>
                </a:effectLst>
                <a:latin typeface="Arial Black" panose="020B0A04020102020204" pitchFamily="34" charset="0"/>
              </a:rPr>
              <a:t>Reminders to Parents</a:t>
            </a:r>
          </a:p>
        </p:txBody>
      </p:sp>
      <p:pic>
        <p:nvPicPr>
          <p:cNvPr id="5132" name="Picture 12">
            <a:extLst>
              <a:ext uri="{FF2B5EF4-FFF2-40B4-BE49-F238E27FC236}">
                <a16:creationId xmlns:a16="http://schemas.microsoft.com/office/drawing/2014/main" id="{AB993C22-CEFF-465F-811B-EE2D80BB8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00" y="9882438"/>
            <a:ext cx="936625"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6" name="Text Box 15">
            <a:extLst>
              <a:ext uri="{FF2B5EF4-FFF2-40B4-BE49-F238E27FC236}">
                <a16:creationId xmlns:a16="http://schemas.microsoft.com/office/drawing/2014/main" id="{3108C530-96D8-49AE-B500-E5945D7CD2EA}"/>
              </a:ext>
            </a:extLst>
          </p:cNvPr>
          <p:cNvSpPr txBox="1">
            <a:spLocks noChangeArrowheads="1"/>
          </p:cNvSpPr>
          <p:nvPr/>
        </p:nvSpPr>
        <p:spPr bwMode="auto">
          <a:xfrm>
            <a:off x="754237" y="9954669"/>
            <a:ext cx="6554787"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600" b="1" dirty="0">
                <a:solidFill>
                  <a:srgbClr val="FF0000"/>
                </a:solidFill>
                <a:latin typeface="Times New Roman" panose="02020603050405020304" pitchFamily="18" charset="0"/>
              </a:rPr>
              <a:t>                  </a:t>
            </a:r>
            <a:r>
              <a:rPr lang="en-GB" altLang="en-US" sz="2400" b="1" dirty="0">
                <a:solidFill>
                  <a:srgbClr val="FF0000"/>
                </a:solidFill>
                <a:latin typeface="Times New Roman" panose="02020603050405020304" pitchFamily="18" charset="0"/>
              </a:rPr>
              <a:t>Please note Dogs should not be brought onto school premises</a:t>
            </a:r>
            <a:endParaRPr lang="en-US" altLang="en-US" sz="2400" dirty="0">
              <a:latin typeface="Arial" panose="020B0604020202020204" pitchFamily="34" charset="0"/>
            </a:endParaRPr>
          </a:p>
        </p:txBody>
      </p:sp>
      <p:graphicFrame>
        <p:nvGraphicFramePr>
          <p:cNvPr id="4" name="Table 3">
            <a:extLst>
              <a:ext uri="{FF2B5EF4-FFF2-40B4-BE49-F238E27FC236}">
                <a16:creationId xmlns:a16="http://schemas.microsoft.com/office/drawing/2014/main" id="{A9919891-6CB8-4957-85AB-D8D045D51334}"/>
              </a:ext>
            </a:extLst>
          </p:cNvPr>
          <p:cNvGraphicFramePr>
            <a:graphicFrameLocks noGrp="1"/>
          </p:cNvGraphicFramePr>
          <p:nvPr>
            <p:extLst>
              <p:ext uri="{D42A27DB-BD31-4B8C-83A1-F6EECF244321}">
                <p14:modId xmlns:p14="http://schemas.microsoft.com/office/powerpoint/2010/main" val="2291919483"/>
              </p:ext>
            </p:extLst>
          </p:nvPr>
        </p:nvGraphicFramePr>
        <p:xfrm>
          <a:off x="368298" y="1926285"/>
          <a:ext cx="6521449" cy="3965378"/>
        </p:xfrm>
        <a:graphic>
          <a:graphicData uri="http://schemas.openxmlformats.org/drawingml/2006/table">
            <a:tbl>
              <a:tblPr firstRow="1" firstCol="1" bandRow="1">
                <a:tableStyleId>{5C22544A-7EE6-4342-B048-85BDC9FD1C3A}</a:tableStyleId>
              </a:tblPr>
              <a:tblGrid>
                <a:gridCol w="3260410">
                  <a:extLst>
                    <a:ext uri="{9D8B030D-6E8A-4147-A177-3AD203B41FA5}">
                      <a16:colId xmlns:a16="http://schemas.microsoft.com/office/drawing/2014/main" val="4210594315"/>
                    </a:ext>
                  </a:extLst>
                </a:gridCol>
                <a:gridCol w="3261039">
                  <a:extLst>
                    <a:ext uri="{9D8B030D-6E8A-4147-A177-3AD203B41FA5}">
                      <a16:colId xmlns:a16="http://schemas.microsoft.com/office/drawing/2014/main" val="1536353888"/>
                    </a:ext>
                  </a:extLst>
                </a:gridCol>
              </a:tblGrid>
              <a:tr h="3965378">
                <a:tc>
                  <a:txBody>
                    <a:bodyPr/>
                    <a:lstStyle/>
                    <a:p>
                      <a:r>
                        <a:rPr lang="en-GB" sz="1100" u="sng" dirty="0">
                          <a:effectLst/>
                        </a:rPr>
                        <a:t>Boys</a:t>
                      </a:r>
                      <a:endParaRPr lang="en-GB" sz="1200" dirty="0">
                        <a:effectLst/>
                      </a:endParaRPr>
                    </a:p>
                    <a:p>
                      <a:r>
                        <a:rPr lang="en-GB" sz="1100" u="none" strike="noStrike" dirty="0">
                          <a:effectLst/>
                        </a:rPr>
                        <a:t> </a:t>
                      </a:r>
                      <a:endParaRPr lang="en-GB" sz="1200" dirty="0">
                        <a:effectLst/>
                      </a:endParaRPr>
                    </a:p>
                    <a:p>
                      <a:r>
                        <a:rPr lang="en-GB" sz="1100" dirty="0">
                          <a:effectLst/>
                        </a:rPr>
                        <a:t>School Navy woollen jumper (school colours on the V neck)</a:t>
                      </a:r>
                      <a:endParaRPr lang="en-GB" sz="1200" dirty="0">
                        <a:effectLst/>
                      </a:endParaRPr>
                    </a:p>
                    <a:p>
                      <a:r>
                        <a:rPr lang="en-GB" sz="1100" dirty="0">
                          <a:effectLst/>
                        </a:rPr>
                        <a:t>White school shirt (polo shirts for Nursery)</a:t>
                      </a:r>
                      <a:endParaRPr lang="en-GB" sz="1200" dirty="0">
                        <a:effectLst/>
                      </a:endParaRPr>
                    </a:p>
                    <a:p>
                      <a:r>
                        <a:rPr lang="en-GB" sz="1100" dirty="0">
                          <a:effectLst/>
                        </a:rPr>
                        <a:t>School tie</a:t>
                      </a:r>
                      <a:endParaRPr lang="en-GB" sz="1200" dirty="0">
                        <a:effectLst/>
                      </a:endParaRPr>
                    </a:p>
                    <a:p>
                      <a:r>
                        <a:rPr lang="en-GB" sz="1100" dirty="0">
                          <a:effectLst/>
                        </a:rPr>
                        <a:t>Dark grey flannel trousers</a:t>
                      </a:r>
                      <a:endParaRPr lang="en-GB" sz="1200" dirty="0">
                        <a:effectLst/>
                      </a:endParaRPr>
                    </a:p>
                    <a:p>
                      <a:r>
                        <a:rPr lang="en-GB" sz="1100" dirty="0">
                          <a:effectLst/>
                        </a:rPr>
                        <a:t>Grey, black or white socks</a:t>
                      </a:r>
                      <a:endParaRPr lang="en-GB" sz="1200" dirty="0">
                        <a:effectLst/>
                      </a:endParaRPr>
                    </a:p>
                    <a:p>
                      <a:r>
                        <a:rPr lang="en-GB" sz="1100" dirty="0">
                          <a:effectLst/>
                        </a:rPr>
                        <a:t>Black shoes</a:t>
                      </a:r>
                      <a:endParaRPr lang="en-GB" sz="1200" dirty="0">
                        <a:effectLst/>
                      </a:endParaRPr>
                    </a:p>
                    <a:p>
                      <a:r>
                        <a:rPr lang="en-GB" sz="1100" dirty="0">
                          <a:effectLst/>
                        </a:rPr>
                        <a:t>Black boots (only during winter months and must be no more than ankle height)</a:t>
                      </a:r>
                      <a:endParaRPr lang="en-GB" sz="1200" dirty="0">
                        <a:effectLst/>
                      </a:endParaRPr>
                    </a:p>
                    <a:p>
                      <a:r>
                        <a:rPr lang="en-GB" sz="1100" dirty="0">
                          <a:effectLst/>
                        </a:rPr>
                        <a:t> </a:t>
                      </a:r>
                      <a:endParaRPr lang="en-GB" sz="1200" dirty="0">
                        <a:effectLst/>
                      </a:endParaRPr>
                    </a:p>
                    <a:p>
                      <a:r>
                        <a:rPr lang="en-GB" sz="1100" dirty="0">
                          <a:effectLst/>
                        </a:rPr>
                        <a:t>PE Kit</a:t>
                      </a:r>
                      <a:endParaRPr lang="en-GB" sz="1200" dirty="0">
                        <a:effectLst/>
                      </a:endParaRPr>
                    </a:p>
                    <a:p>
                      <a:r>
                        <a:rPr lang="en-GB" sz="1100" dirty="0">
                          <a:effectLst/>
                        </a:rPr>
                        <a:t>Navy T-shirt (with/without school logo)</a:t>
                      </a:r>
                      <a:endParaRPr lang="en-GB" sz="1200" dirty="0">
                        <a:effectLst/>
                      </a:endParaRPr>
                    </a:p>
                    <a:p>
                      <a:r>
                        <a:rPr lang="en-GB" sz="1100" dirty="0">
                          <a:effectLst/>
                        </a:rPr>
                        <a:t>Navy cotton shorts</a:t>
                      </a:r>
                      <a:endParaRPr lang="en-GB" sz="1200" dirty="0">
                        <a:effectLst/>
                      </a:endParaRPr>
                    </a:p>
                    <a:p>
                      <a:r>
                        <a:rPr lang="en-GB" sz="1100" dirty="0">
                          <a:effectLst/>
                        </a:rPr>
                        <a:t>Navy sweatshirt/hoodie (with/without school logo)</a:t>
                      </a:r>
                      <a:endParaRPr lang="en-GB" sz="1200" dirty="0">
                        <a:effectLst/>
                      </a:endParaRPr>
                    </a:p>
                    <a:p>
                      <a:r>
                        <a:rPr lang="en-GB" sz="1100" dirty="0">
                          <a:effectLst/>
                        </a:rPr>
                        <a:t>Navy jogging bottoms (Winter)</a:t>
                      </a:r>
                      <a:endParaRPr lang="en-GB" sz="1200" dirty="0">
                        <a:effectLst/>
                      </a:endParaRPr>
                    </a:p>
                    <a:p>
                      <a:r>
                        <a:rPr lang="en-GB" sz="1100" dirty="0">
                          <a:effectLst/>
                        </a:rPr>
                        <a:t>Black plimsolls or Trainers</a:t>
                      </a:r>
                      <a:endParaRPr lang="en-GB" sz="1200" dirty="0">
                        <a:effectLst/>
                      </a:endParaRPr>
                    </a:p>
                    <a:p>
                      <a:r>
                        <a:rPr lang="en-GB" sz="1100" dirty="0">
                          <a:effectLst/>
                        </a:rPr>
                        <a:t> </a:t>
                      </a:r>
                      <a:endParaRPr lang="en-GB" sz="1200" dirty="0">
                        <a:effectLst/>
                      </a:endParaRPr>
                    </a:p>
                    <a:p>
                      <a:r>
                        <a:rPr lang="en-GB" sz="1100" dirty="0">
                          <a:effectLst/>
                        </a:rPr>
                        <a:t>Summer Term only</a:t>
                      </a:r>
                      <a:endParaRPr lang="en-GB" sz="1200" dirty="0">
                        <a:effectLst/>
                      </a:endParaRPr>
                    </a:p>
                    <a:p>
                      <a:r>
                        <a:rPr lang="en-GB" sz="1100" dirty="0">
                          <a:effectLst/>
                        </a:rPr>
                        <a:t>Boys may wear dark grey flannel shorts</a:t>
                      </a:r>
                      <a:endParaRPr lang="en-GB" sz="1200" dirty="0">
                        <a:effectLst/>
                      </a:endParaRPr>
                    </a:p>
                    <a:p>
                      <a:r>
                        <a:rPr lang="en-GB" sz="1100" dirty="0">
                          <a:effectLst/>
                        </a:rPr>
                        <a:t> </a:t>
                      </a:r>
                      <a:endParaRPr lang="en-GB" sz="1200" dirty="0">
                        <a:effectLst/>
                      </a:endParaRPr>
                    </a:p>
                    <a:p>
                      <a:pPr algn="ctr"/>
                      <a:r>
                        <a:rPr lang="en-GB" sz="1100" dirty="0">
                          <a:effectLst/>
                        </a:rPr>
                        <a:t> </a:t>
                      </a:r>
                      <a:endParaRPr lang="en-GB" sz="1200" dirty="0">
                        <a:effectLst/>
                        <a:latin typeface="Times New Roman" panose="02020603050405020304" pitchFamily="18" charset="0"/>
                        <a:ea typeface="Times New Roman" panose="02020603050405020304" pitchFamily="18" charset="0"/>
                      </a:endParaRPr>
                    </a:p>
                  </a:txBody>
                  <a:tcPr marL="67951" marR="67951" marT="0" marB="0"/>
                </a:tc>
                <a:tc>
                  <a:txBody>
                    <a:bodyPr/>
                    <a:lstStyle/>
                    <a:p>
                      <a:r>
                        <a:rPr lang="en-GB" sz="1100" u="sng" dirty="0">
                          <a:effectLst/>
                        </a:rPr>
                        <a:t>Girls</a:t>
                      </a:r>
                      <a:endParaRPr lang="en-GB" sz="1200" dirty="0">
                        <a:effectLst/>
                      </a:endParaRPr>
                    </a:p>
                    <a:p>
                      <a:r>
                        <a:rPr lang="en-GB" sz="1100" dirty="0">
                          <a:effectLst/>
                        </a:rPr>
                        <a:t> </a:t>
                      </a:r>
                      <a:endParaRPr lang="en-GB" sz="1200" dirty="0">
                        <a:effectLst/>
                      </a:endParaRPr>
                    </a:p>
                    <a:p>
                      <a:r>
                        <a:rPr lang="en-GB" sz="1100" dirty="0">
                          <a:effectLst/>
                        </a:rPr>
                        <a:t>School Navy Cardigan (school colours around the edge)</a:t>
                      </a:r>
                      <a:endParaRPr lang="en-GB" sz="1200" dirty="0">
                        <a:effectLst/>
                      </a:endParaRPr>
                    </a:p>
                    <a:p>
                      <a:r>
                        <a:rPr lang="en-GB" sz="1100" dirty="0">
                          <a:effectLst/>
                        </a:rPr>
                        <a:t>White school shirt (polo shirts for Nursery)</a:t>
                      </a:r>
                      <a:endParaRPr lang="en-GB" sz="1200" dirty="0">
                        <a:effectLst/>
                      </a:endParaRPr>
                    </a:p>
                    <a:p>
                      <a:r>
                        <a:rPr lang="en-GB" sz="1100" dirty="0">
                          <a:effectLst/>
                        </a:rPr>
                        <a:t>School tie</a:t>
                      </a:r>
                      <a:endParaRPr lang="en-GB" sz="1200" dirty="0">
                        <a:effectLst/>
                      </a:endParaRPr>
                    </a:p>
                    <a:p>
                      <a:r>
                        <a:rPr lang="en-GB" sz="1100" dirty="0">
                          <a:effectLst/>
                        </a:rPr>
                        <a:t>Dark grey skirt, pinafore or trousers</a:t>
                      </a:r>
                      <a:endParaRPr lang="en-GB" sz="1200" dirty="0">
                        <a:effectLst/>
                      </a:endParaRPr>
                    </a:p>
                    <a:p>
                      <a:r>
                        <a:rPr lang="en-GB" sz="1100" dirty="0">
                          <a:effectLst/>
                        </a:rPr>
                        <a:t>Grey, black or white socks or grey or black tights</a:t>
                      </a:r>
                      <a:endParaRPr lang="en-GB" sz="1200" dirty="0">
                        <a:effectLst/>
                      </a:endParaRPr>
                    </a:p>
                    <a:p>
                      <a:r>
                        <a:rPr lang="en-GB" sz="1100" dirty="0">
                          <a:effectLst/>
                        </a:rPr>
                        <a:t>Black shoes</a:t>
                      </a:r>
                      <a:endParaRPr lang="en-GB" sz="1200" dirty="0">
                        <a:effectLst/>
                      </a:endParaRPr>
                    </a:p>
                    <a:p>
                      <a:r>
                        <a:rPr lang="en-GB" sz="1100" dirty="0">
                          <a:effectLst/>
                        </a:rPr>
                        <a:t>Black boots (only during winter months and must be no more than ankle height)</a:t>
                      </a:r>
                      <a:endParaRPr lang="en-GB" sz="1200" dirty="0">
                        <a:effectLst/>
                      </a:endParaRPr>
                    </a:p>
                    <a:p>
                      <a:r>
                        <a:rPr lang="en-GB" sz="1100" dirty="0">
                          <a:effectLst/>
                        </a:rPr>
                        <a:t> </a:t>
                      </a:r>
                      <a:endParaRPr lang="en-GB" sz="1200" dirty="0">
                        <a:effectLst/>
                      </a:endParaRPr>
                    </a:p>
                    <a:p>
                      <a:r>
                        <a:rPr lang="en-GB" sz="1100" dirty="0">
                          <a:effectLst/>
                        </a:rPr>
                        <a:t>PE Kit</a:t>
                      </a:r>
                      <a:endParaRPr lang="en-GB" sz="1200" dirty="0">
                        <a:effectLst/>
                      </a:endParaRPr>
                    </a:p>
                    <a:p>
                      <a:r>
                        <a:rPr lang="en-GB" sz="1100" dirty="0">
                          <a:effectLst/>
                        </a:rPr>
                        <a:t>Navy T-shirt (with/without school logo)</a:t>
                      </a:r>
                      <a:endParaRPr lang="en-GB" sz="1200" dirty="0">
                        <a:effectLst/>
                      </a:endParaRPr>
                    </a:p>
                    <a:p>
                      <a:r>
                        <a:rPr lang="en-GB" sz="1100" dirty="0">
                          <a:effectLst/>
                        </a:rPr>
                        <a:t>Navy cotton shorts</a:t>
                      </a:r>
                      <a:endParaRPr lang="en-GB" sz="1200" dirty="0">
                        <a:effectLst/>
                      </a:endParaRPr>
                    </a:p>
                    <a:p>
                      <a:r>
                        <a:rPr lang="en-GB" sz="1100" dirty="0">
                          <a:effectLst/>
                        </a:rPr>
                        <a:t>Navy sweatshirt/hoodie (with/without school logo)</a:t>
                      </a:r>
                      <a:endParaRPr lang="en-GB" sz="1200" dirty="0">
                        <a:effectLst/>
                      </a:endParaRPr>
                    </a:p>
                    <a:p>
                      <a:r>
                        <a:rPr lang="en-GB" sz="1100" dirty="0">
                          <a:effectLst/>
                        </a:rPr>
                        <a:t>Navy jogging bottoms (Winter)</a:t>
                      </a:r>
                      <a:endParaRPr lang="en-GB" sz="1200" dirty="0">
                        <a:effectLst/>
                      </a:endParaRPr>
                    </a:p>
                    <a:p>
                      <a:r>
                        <a:rPr lang="en-GB" sz="1100" dirty="0">
                          <a:effectLst/>
                        </a:rPr>
                        <a:t>Black plimsolls or Trainers</a:t>
                      </a:r>
                      <a:endParaRPr lang="en-GB" sz="1200" dirty="0">
                        <a:effectLst/>
                      </a:endParaRPr>
                    </a:p>
                    <a:p>
                      <a:r>
                        <a:rPr lang="en-GB" sz="1100" dirty="0">
                          <a:effectLst/>
                        </a:rPr>
                        <a:t> </a:t>
                      </a:r>
                      <a:endParaRPr lang="en-GB" sz="1200" dirty="0">
                        <a:effectLst/>
                      </a:endParaRPr>
                    </a:p>
                    <a:p>
                      <a:r>
                        <a:rPr lang="en-GB" sz="1100" dirty="0">
                          <a:effectLst/>
                        </a:rPr>
                        <a:t>Summer Term only</a:t>
                      </a:r>
                      <a:endParaRPr lang="en-GB" sz="1200" dirty="0">
                        <a:effectLst/>
                      </a:endParaRPr>
                    </a:p>
                    <a:p>
                      <a:r>
                        <a:rPr lang="en-GB" sz="1100" dirty="0">
                          <a:effectLst/>
                        </a:rPr>
                        <a:t>Girls may wear navy and white checked summer dresses</a:t>
                      </a:r>
                      <a:endParaRPr lang="en-GB" sz="1200" dirty="0">
                        <a:effectLst/>
                        <a:latin typeface="Times New Roman" panose="02020603050405020304" pitchFamily="18" charset="0"/>
                        <a:ea typeface="Times New Roman" panose="02020603050405020304" pitchFamily="18" charset="0"/>
                      </a:endParaRPr>
                    </a:p>
                  </a:txBody>
                  <a:tcPr marL="67951" marR="67951" marT="0" marB="0"/>
                </a:tc>
                <a:extLst>
                  <a:ext uri="{0D108BD9-81ED-4DB2-BD59-A6C34878D82A}">
                    <a16:rowId xmlns:a16="http://schemas.microsoft.com/office/drawing/2014/main" val="2861454221"/>
                  </a:ext>
                </a:extLst>
              </a:tr>
            </a:tbl>
          </a:graphicData>
        </a:graphic>
      </p:graphicFrame>
      <p:sp>
        <p:nvSpPr>
          <p:cNvPr id="5" name="Rectangle 2">
            <a:extLst>
              <a:ext uri="{FF2B5EF4-FFF2-40B4-BE49-F238E27FC236}">
                <a16:creationId xmlns:a16="http://schemas.microsoft.com/office/drawing/2014/main" id="{B6EA9BEA-4486-406E-8AB1-3022EC5BE98C}"/>
              </a:ext>
            </a:extLst>
          </p:cNvPr>
          <p:cNvSpPr>
            <a:spLocks noChangeArrowheads="1"/>
          </p:cNvSpPr>
          <p:nvPr/>
        </p:nvSpPr>
        <p:spPr bwMode="auto">
          <a:xfrm>
            <a:off x="503588" y="1022275"/>
            <a:ext cx="7056087" cy="8140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94" eaLnBrk="0" fontAlgn="base" hangingPunct="0">
              <a:spcBef>
                <a:spcPct val="0"/>
              </a:spcBef>
              <a:spcAft>
                <a:spcPct val="0"/>
              </a:spcAft>
            </a:pPr>
            <a:r>
              <a:rPr lang="en-GB" altLang="en-US" sz="2400" u="sng" dirty="0">
                <a:latin typeface="Arial" panose="020B0604020202020204" pitchFamily="34" charset="0"/>
                <a:ea typeface="Times New Roman" panose="02020603050405020304" pitchFamily="18" charset="0"/>
                <a:cs typeface="Arial" panose="020B0604020202020204" pitchFamily="34" charset="0"/>
              </a:rPr>
              <a:t>Uniform</a:t>
            </a: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The wearing of correct school uniform is considered to be an important part in establishing a sense of community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and standards in school.  Children are encouraged to take pride in wearing appropriate uniform, including PE kit.</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Hair and Accessories</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Hair should be conventionally cut with no visible lines and should be an appropriate length (not shaven or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less than grade 2).  </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Shoulder length hair should be tied back at all times using a navy bow or plain bobble in the school colours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(navy and white) or black.</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Highlights/Lowlights and any additional hairpieces (eg braids/hair tinsel) are not permitted.</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A small bow or hair bands may be worn but these must be in school colours (navy and white).</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Tattoos, Make up and Nail Varnish</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Temporary transfer tattoos, make up and nail varnish are not allowed.</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Jewellery</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In the interest of Health and Safety, jewellery must not be worn. This includes earrings, which are not permitted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even if covered with a plaster.</a:t>
            </a:r>
            <a:endParaRPr lang="en-GB" altLang="en-US" sz="400" dirty="0"/>
          </a:p>
          <a:p>
            <a:pPr defTabSz="914494" eaLnBrk="0" fontAlgn="base" hangingPunct="0">
              <a:spcBef>
                <a:spcPct val="0"/>
              </a:spcBef>
              <a:spcAft>
                <a:spcPct val="0"/>
              </a:spcAft>
            </a:pPr>
            <a:endParaRPr lang="en-GB" altLang="en-US" dirty="0">
              <a:latin typeface="Arial" panose="020B0604020202020204" pitchFamily="34" charset="0"/>
            </a:endParaRPr>
          </a:p>
        </p:txBody>
      </p:sp>
    </p:spTree>
    <p:extLst>
      <p:ext uri="{BB962C8B-B14F-4D97-AF65-F5344CB8AC3E}">
        <p14:creationId xmlns:p14="http://schemas.microsoft.com/office/powerpoint/2010/main" val="18015206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35812</TotalTime>
  <Words>2692</Words>
  <Application>Microsoft Office PowerPoint</Application>
  <PresentationFormat>Custom</PresentationFormat>
  <Paragraphs>331</Paragraphs>
  <Slides>11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Arial</vt:lpstr>
      <vt:lpstr>Arial Black</vt:lpstr>
      <vt:lpstr>Barlow</vt:lpstr>
      <vt:lpstr>Calibri</vt:lpstr>
      <vt:lpstr>Calibri Light</vt:lpstr>
      <vt:lpstr>fontbold</vt:lpstr>
      <vt:lpstr>PT Sans</vt:lpstr>
      <vt:lpstr>Segoe UI Emoji</vt:lpstr>
      <vt:lpstr>Symbol</vt:lpstr>
      <vt:lpstr>Times New Roman</vt:lpstr>
      <vt:lpstr>Office Theme</vt:lpstr>
      <vt:lpstr>PowerPoint Presentation</vt:lpstr>
      <vt:lpstr>PowerPoint Presentation</vt:lpstr>
      <vt:lpstr>PowerPoint Presentation</vt:lpstr>
      <vt:lpstr>Terms Dates 2025/2026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Bradley Moore</dc:creator>
  <cp:lastModifiedBy>St John The Evangelist Office</cp:lastModifiedBy>
  <cp:revision>292</cp:revision>
  <cp:lastPrinted>2023-10-31T14:07:05Z</cp:lastPrinted>
  <dcterms:created xsi:type="dcterms:W3CDTF">2023-10-31T14:02:38Z</dcterms:created>
  <dcterms:modified xsi:type="dcterms:W3CDTF">2026-03-06T15:09:14Z</dcterms:modified>
</cp:coreProperties>
</file>