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305" r:id="rId5"/>
    <p:sldId id="325" r:id="rId6"/>
    <p:sldId id="318" r:id="rId7"/>
    <p:sldId id="319" r:id="rId8"/>
    <p:sldId id="326" r:id="rId9"/>
    <p:sldId id="327" r:id="rId10"/>
    <p:sldId id="328" r:id="rId11"/>
    <p:sldId id="329" r:id="rId12"/>
    <p:sldId id="330" r:id="rId13"/>
    <p:sldId id="331" r:id="rId14"/>
    <p:sldId id="333" r:id="rId15"/>
    <p:sldId id="332" r:id="rId16"/>
    <p:sldId id="334" r:id="rId17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D7D9"/>
    <a:srgbClr val="93D3D9"/>
    <a:srgbClr val="AAD6FF"/>
    <a:srgbClr val="B2C8CD"/>
    <a:srgbClr val="CCD8D6"/>
    <a:srgbClr val="4F5945"/>
    <a:srgbClr val="73292A"/>
    <a:srgbClr val="7F867A"/>
    <a:srgbClr val="A65B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879" autoAdjust="0"/>
  </p:normalViewPr>
  <p:slideViewPr>
    <p:cSldViewPr snapToGrid="0">
      <p:cViewPr varScale="1">
        <p:scale>
          <a:sx n="82" d="100"/>
          <a:sy n="82" d="100"/>
        </p:scale>
        <p:origin x="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92" d="100"/>
          <a:sy n="92" d="100"/>
        </p:scale>
        <p:origin x="364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Rigby" userId="20e8a3d7-125f-42ed-b5da-07f541be8eb8" providerId="ADAL" clId="{E4B0CA9B-669B-44FB-877E-C57862F596F9}"/>
    <pc:docChg chg="undo custSel addSld delSld modSld sldOrd">
      <pc:chgData name="Helen Rigby" userId="20e8a3d7-125f-42ed-b5da-07f541be8eb8" providerId="ADAL" clId="{E4B0CA9B-669B-44FB-877E-C57862F596F9}" dt="2025-09-02T21:56:40.632" v="2331" actId="1035"/>
      <pc:docMkLst>
        <pc:docMk/>
      </pc:docMkLst>
      <pc:sldChg chg="addSp modSp mod">
        <pc:chgData name="Helen Rigby" userId="20e8a3d7-125f-42ed-b5da-07f541be8eb8" providerId="ADAL" clId="{E4B0CA9B-669B-44FB-877E-C57862F596F9}" dt="2025-09-02T21:50:38.796" v="1948" actId="1076"/>
        <pc:sldMkLst>
          <pc:docMk/>
          <pc:sldMk cId="317718070" sldId="305"/>
        </pc:sldMkLst>
        <pc:picChg chg="add mod">
          <ac:chgData name="Helen Rigby" userId="20e8a3d7-125f-42ed-b5da-07f541be8eb8" providerId="ADAL" clId="{E4B0CA9B-669B-44FB-877E-C57862F596F9}" dt="2025-09-02T21:50:38.796" v="1948" actId="1076"/>
          <ac:picMkLst>
            <pc:docMk/>
            <pc:sldMk cId="317718070" sldId="305"/>
            <ac:picMk id="4" creationId="{F5A3130B-ACFF-7371-1AAA-37EB966FD60A}"/>
          </ac:picMkLst>
        </pc:picChg>
      </pc:sldChg>
      <pc:sldChg chg="del">
        <pc:chgData name="Helen Rigby" userId="20e8a3d7-125f-42ed-b5da-07f541be8eb8" providerId="ADAL" clId="{E4B0CA9B-669B-44FB-877E-C57862F596F9}" dt="2025-09-02T21:34:30.322" v="1462" actId="2696"/>
        <pc:sldMkLst>
          <pc:docMk/>
          <pc:sldMk cId="2790251853" sldId="316"/>
        </pc:sldMkLst>
      </pc:sldChg>
      <pc:sldChg chg="addSp delSp modSp mod">
        <pc:chgData name="Helen Rigby" userId="20e8a3d7-125f-42ed-b5da-07f541be8eb8" providerId="ADAL" clId="{E4B0CA9B-669B-44FB-877E-C57862F596F9}" dt="2025-09-02T21:04:35.372" v="273" actId="1035"/>
        <pc:sldMkLst>
          <pc:docMk/>
          <pc:sldMk cId="198714427" sldId="318"/>
        </pc:sldMkLst>
        <pc:spChg chg="add mod">
          <ac:chgData name="Helen Rigby" userId="20e8a3d7-125f-42ed-b5da-07f541be8eb8" providerId="ADAL" clId="{E4B0CA9B-669B-44FB-877E-C57862F596F9}" dt="2025-09-02T21:04:35.372" v="273" actId="1035"/>
          <ac:spMkLst>
            <pc:docMk/>
            <pc:sldMk cId="198714427" sldId="318"/>
            <ac:spMk id="5" creationId="{07DF5F52-A3E3-5C87-C8F4-3B49787085BA}"/>
          </ac:spMkLst>
        </pc:spChg>
        <pc:spChg chg="del mod">
          <ac:chgData name="Helen Rigby" userId="20e8a3d7-125f-42ed-b5da-07f541be8eb8" providerId="ADAL" clId="{E4B0CA9B-669B-44FB-877E-C57862F596F9}" dt="2025-09-02T20:52:09.317" v="50" actId="21"/>
          <ac:spMkLst>
            <pc:docMk/>
            <pc:sldMk cId="198714427" sldId="318"/>
            <ac:spMk id="7" creationId="{02EF40D7-BD6D-1EF6-E19F-8A872C6196EA}"/>
          </ac:spMkLst>
        </pc:spChg>
        <pc:picChg chg="add mod">
          <ac:chgData name="Helen Rigby" userId="20e8a3d7-125f-42ed-b5da-07f541be8eb8" providerId="ADAL" clId="{E4B0CA9B-669B-44FB-877E-C57862F596F9}" dt="2025-09-02T20:50:18.705" v="1" actId="1076"/>
          <ac:picMkLst>
            <pc:docMk/>
            <pc:sldMk cId="198714427" sldId="318"/>
            <ac:picMk id="4" creationId="{6A1A45F9-3B8B-75A1-F77E-5E923D3A2E99}"/>
          </ac:picMkLst>
        </pc:picChg>
      </pc:sldChg>
      <pc:sldChg chg="addSp delSp modSp mod">
        <pc:chgData name="Helen Rigby" userId="20e8a3d7-125f-42ed-b5da-07f541be8eb8" providerId="ADAL" clId="{E4B0CA9B-669B-44FB-877E-C57862F596F9}" dt="2025-09-02T21:29:23.120" v="1180" actId="14100"/>
        <pc:sldMkLst>
          <pc:docMk/>
          <pc:sldMk cId="794547640" sldId="319"/>
        </pc:sldMkLst>
        <pc:spChg chg="del">
          <ac:chgData name="Helen Rigby" userId="20e8a3d7-125f-42ed-b5da-07f541be8eb8" providerId="ADAL" clId="{E4B0CA9B-669B-44FB-877E-C57862F596F9}" dt="2025-09-02T20:53:57.492" v="191" actId="21"/>
          <ac:spMkLst>
            <pc:docMk/>
            <pc:sldMk cId="794547640" sldId="319"/>
            <ac:spMk id="2" creationId="{FB4CD79D-B1CE-39A3-1AF1-53CB1CCC3701}"/>
          </ac:spMkLst>
        </pc:spChg>
        <pc:spChg chg="del">
          <ac:chgData name="Helen Rigby" userId="20e8a3d7-125f-42ed-b5da-07f541be8eb8" providerId="ADAL" clId="{E4B0CA9B-669B-44FB-877E-C57862F596F9}" dt="2025-09-02T20:54:00.280" v="192" actId="21"/>
          <ac:spMkLst>
            <pc:docMk/>
            <pc:sldMk cId="794547640" sldId="319"/>
            <ac:spMk id="5" creationId="{E3E15755-6E8D-8AB8-2BDD-0D432A088AEC}"/>
          </ac:spMkLst>
        </pc:spChg>
        <pc:spChg chg="add mod">
          <ac:chgData name="Helen Rigby" userId="20e8a3d7-125f-42ed-b5da-07f541be8eb8" providerId="ADAL" clId="{E4B0CA9B-669B-44FB-877E-C57862F596F9}" dt="2025-09-02T21:26:53.824" v="1172" actId="20577"/>
          <ac:spMkLst>
            <pc:docMk/>
            <pc:sldMk cId="794547640" sldId="319"/>
            <ac:spMk id="8" creationId="{D60BF4D5-E506-BDE9-0CA3-C6972164CB53}"/>
          </ac:spMkLst>
        </pc:spChg>
        <pc:picChg chg="del">
          <ac:chgData name="Helen Rigby" userId="20e8a3d7-125f-42ed-b5da-07f541be8eb8" providerId="ADAL" clId="{E4B0CA9B-669B-44FB-877E-C57862F596F9}" dt="2025-09-02T20:54:02.129" v="193" actId="21"/>
          <ac:picMkLst>
            <pc:docMk/>
            <pc:sldMk cId="794547640" sldId="319"/>
            <ac:picMk id="4" creationId="{5889B3A0-15CC-8162-CE93-2CA7D8C98C0D}"/>
          </ac:picMkLst>
        </pc:picChg>
        <pc:picChg chg="add mod">
          <ac:chgData name="Helen Rigby" userId="20e8a3d7-125f-42ed-b5da-07f541be8eb8" providerId="ADAL" clId="{E4B0CA9B-669B-44FB-877E-C57862F596F9}" dt="2025-09-02T21:29:23.120" v="1180" actId="14100"/>
          <ac:picMkLst>
            <pc:docMk/>
            <pc:sldMk cId="794547640" sldId="319"/>
            <ac:picMk id="6" creationId="{1B33671E-0C6B-8817-3005-6D36B1D11B8C}"/>
          </ac:picMkLst>
        </pc:picChg>
      </pc:sldChg>
      <pc:sldChg chg="del">
        <pc:chgData name="Helen Rigby" userId="20e8a3d7-125f-42ed-b5da-07f541be8eb8" providerId="ADAL" clId="{E4B0CA9B-669B-44FB-877E-C57862F596F9}" dt="2025-09-02T21:04:11.316" v="213" actId="2696"/>
        <pc:sldMkLst>
          <pc:docMk/>
          <pc:sldMk cId="3452962600" sldId="320"/>
        </pc:sldMkLst>
      </pc:sldChg>
      <pc:sldChg chg="addSp delSp modSp del mod">
        <pc:chgData name="Helen Rigby" userId="20e8a3d7-125f-42ed-b5da-07f541be8eb8" providerId="ADAL" clId="{E4B0CA9B-669B-44FB-877E-C57862F596F9}" dt="2025-09-02T21:04:51.581" v="274" actId="2696"/>
        <pc:sldMkLst>
          <pc:docMk/>
          <pc:sldMk cId="1284722756" sldId="321"/>
        </pc:sldMkLst>
        <pc:spChg chg="add del mod">
          <ac:chgData name="Helen Rigby" userId="20e8a3d7-125f-42ed-b5da-07f541be8eb8" providerId="ADAL" clId="{E4B0CA9B-669B-44FB-877E-C57862F596F9}" dt="2025-09-02T20:51:51.956" v="46" actId="21"/>
          <ac:spMkLst>
            <pc:docMk/>
            <pc:sldMk cId="1284722756" sldId="321"/>
            <ac:spMk id="4" creationId="{A1D0F822-20C1-4336-EC36-012CFE938492}"/>
          </ac:spMkLst>
        </pc:spChg>
        <pc:spChg chg="mod">
          <ac:chgData name="Helen Rigby" userId="20e8a3d7-125f-42ed-b5da-07f541be8eb8" providerId="ADAL" clId="{E4B0CA9B-669B-44FB-877E-C57862F596F9}" dt="2025-09-02T20:51:44.453" v="45" actId="20577"/>
          <ac:spMkLst>
            <pc:docMk/>
            <pc:sldMk cId="1284722756" sldId="321"/>
            <ac:spMk id="5" creationId="{9C7CAF44-7EDB-D5E7-19F1-76F476D0EDAD}"/>
          </ac:spMkLst>
        </pc:spChg>
      </pc:sldChg>
      <pc:sldChg chg="delSp del mod">
        <pc:chgData name="Helen Rigby" userId="20e8a3d7-125f-42ed-b5da-07f541be8eb8" providerId="ADAL" clId="{E4B0CA9B-669B-44FB-877E-C57862F596F9}" dt="2025-09-02T21:23:15.851" v="815" actId="2696"/>
        <pc:sldMkLst>
          <pc:docMk/>
          <pc:sldMk cId="194683700" sldId="322"/>
        </pc:sldMkLst>
        <pc:spChg chg="del">
          <ac:chgData name="Helen Rigby" userId="20e8a3d7-125f-42ed-b5da-07f541be8eb8" providerId="ADAL" clId="{E4B0CA9B-669B-44FB-877E-C57862F596F9}" dt="2025-09-02T21:04:59.035" v="275" actId="21"/>
          <ac:spMkLst>
            <pc:docMk/>
            <pc:sldMk cId="194683700" sldId="322"/>
            <ac:spMk id="2" creationId="{4CAB5ABB-1ED6-F5AF-5238-F44FE6F6BA47}"/>
          </ac:spMkLst>
        </pc:spChg>
      </pc:sldChg>
      <pc:sldChg chg="del">
        <pc:chgData name="Helen Rigby" userId="20e8a3d7-125f-42ed-b5da-07f541be8eb8" providerId="ADAL" clId="{E4B0CA9B-669B-44FB-877E-C57862F596F9}" dt="2025-09-02T21:27:50.656" v="1177" actId="2696"/>
        <pc:sldMkLst>
          <pc:docMk/>
          <pc:sldMk cId="4220866885" sldId="323"/>
        </pc:sldMkLst>
      </pc:sldChg>
      <pc:sldChg chg="delSp del mod">
        <pc:chgData name="Helen Rigby" userId="20e8a3d7-125f-42ed-b5da-07f541be8eb8" providerId="ADAL" clId="{E4B0CA9B-669B-44FB-877E-C57862F596F9}" dt="2025-09-02T21:34:26.484" v="1461" actId="2696"/>
        <pc:sldMkLst>
          <pc:docMk/>
          <pc:sldMk cId="2960330683" sldId="324"/>
        </pc:sldMkLst>
        <pc:picChg chg="del">
          <ac:chgData name="Helen Rigby" userId="20e8a3d7-125f-42ed-b5da-07f541be8eb8" providerId="ADAL" clId="{E4B0CA9B-669B-44FB-877E-C57862F596F9}" dt="2025-09-02T21:33:09.511" v="1456" actId="21"/>
          <ac:picMkLst>
            <pc:docMk/>
            <pc:sldMk cId="2960330683" sldId="324"/>
            <ac:picMk id="6" creationId="{83581BBB-D305-5E9D-BDD2-179B320C1593}"/>
          </ac:picMkLst>
        </pc:picChg>
      </pc:sldChg>
      <pc:sldChg chg="addSp delSp modSp add mod">
        <pc:chgData name="Helen Rigby" userId="20e8a3d7-125f-42ed-b5da-07f541be8eb8" providerId="ADAL" clId="{E4B0CA9B-669B-44FB-877E-C57862F596F9}" dt="2025-09-02T21:18:49.308" v="814" actId="14100"/>
        <pc:sldMkLst>
          <pc:docMk/>
          <pc:sldMk cId="3798285021" sldId="326"/>
        </pc:sldMkLst>
        <pc:spChg chg="add">
          <ac:chgData name="Helen Rigby" userId="20e8a3d7-125f-42ed-b5da-07f541be8eb8" providerId="ADAL" clId="{E4B0CA9B-669B-44FB-877E-C57862F596F9}" dt="2025-09-02T21:18:29.868" v="810"/>
          <ac:spMkLst>
            <pc:docMk/>
            <pc:sldMk cId="3798285021" sldId="326"/>
            <ac:spMk id="5" creationId="{8A37C386-F719-C352-A203-992088A67460}"/>
          </ac:spMkLst>
        </pc:spChg>
        <pc:spChg chg="add mod">
          <ac:chgData name="Helen Rigby" userId="20e8a3d7-125f-42ed-b5da-07f541be8eb8" providerId="ADAL" clId="{E4B0CA9B-669B-44FB-877E-C57862F596F9}" dt="2025-09-02T21:18:36.012" v="811"/>
          <ac:spMkLst>
            <pc:docMk/>
            <pc:sldMk cId="3798285021" sldId="326"/>
            <ac:spMk id="7" creationId="{31FF87AC-735B-0058-FE0B-7F68DA15CD67}"/>
          </ac:spMkLst>
        </pc:spChg>
        <pc:spChg chg="mod">
          <ac:chgData name="Helen Rigby" userId="20e8a3d7-125f-42ed-b5da-07f541be8eb8" providerId="ADAL" clId="{E4B0CA9B-669B-44FB-877E-C57862F596F9}" dt="2025-09-02T21:17:49.854" v="806" actId="20577"/>
          <ac:spMkLst>
            <pc:docMk/>
            <pc:sldMk cId="3798285021" sldId="326"/>
            <ac:spMk id="8" creationId="{D60BF4D5-E506-BDE9-0CA3-C6972164CB53}"/>
          </ac:spMkLst>
        </pc:spChg>
        <pc:picChg chg="add mod">
          <ac:chgData name="Helen Rigby" userId="20e8a3d7-125f-42ed-b5da-07f541be8eb8" providerId="ADAL" clId="{E4B0CA9B-669B-44FB-877E-C57862F596F9}" dt="2025-09-02T21:18:49.308" v="814" actId="14100"/>
          <ac:picMkLst>
            <pc:docMk/>
            <pc:sldMk cId="3798285021" sldId="326"/>
            <ac:picMk id="2" creationId="{24982A01-78A7-17AA-F91E-667DB3FA8B17}"/>
          </ac:picMkLst>
        </pc:picChg>
        <pc:picChg chg="add mod">
          <ac:chgData name="Helen Rigby" userId="20e8a3d7-125f-42ed-b5da-07f541be8eb8" providerId="ADAL" clId="{E4B0CA9B-669B-44FB-877E-C57862F596F9}" dt="2025-09-02T21:18:15.035" v="809" actId="14100"/>
          <ac:picMkLst>
            <pc:docMk/>
            <pc:sldMk cId="3798285021" sldId="326"/>
            <ac:picMk id="4" creationId="{2C8504FB-5CE0-D07D-5D7E-D35A8D522685}"/>
          </ac:picMkLst>
        </pc:picChg>
        <pc:picChg chg="del">
          <ac:chgData name="Helen Rigby" userId="20e8a3d7-125f-42ed-b5da-07f541be8eb8" providerId="ADAL" clId="{E4B0CA9B-669B-44FB-877E-C57862F596F9}" dt="2025-09-02T21:05:11.890" v="278" actId="21"/>
          <ac:picMkLst>
            <pc:docMk/>
            <pc:sldMk cId="3798285021" sldId="326"/>
            <ac:picMk id="6" creationId="{1B33671E-0C6B-8817-3005-6D36B1D11B8C}"/>
          </ac:picMkLst>
        </pc:picChg>
        <pc:picChg chg="add del">
          <ac:chgData name="Helen Rigby" userId="20e8a3d7-125f-42ed-b5da-07f541be8eb8" providerId="ADAL" clId="{E4B0CA9B-669B-44FB-877E-C57862F596F9}" dt="2025-09-02T21:18:46.395" v="813" actId="21"/>
          <ac:picMkLst>
            <pc:docMk/>
            <pc:sldMk cId="3798285021" sldId="326"/>
            <ac:picMk id="9" creationId="{24D6F9CA-69F2-B42E-4383-261647437621}"/>
          </ac:picMkLst>
        </pc:picChg>
      </pc:sldChg>
      <pc:sldChg chg="modSp add del mod">
        <pc:chgData name="Helen Rigby" userId="20e8a3d7-125f-42ed-b5da-07f541be8eb8" providerId="ADAL" clId="{E4B0CA9B-669B-44FB-877E-C57862F596F9}" dt="2025-09-02T21:23:42.554" v="849" actId="2890"/>
        <pc:sldMkLst>
          <pc:docMk/>
          <pc:sldMk cId="2593761716" sldId="327"/>
        </pc:sldMkLst>
        <pc:spChg chg="mod">
          <ac:chgData name="Helen Rigby" userId="20e8a3d7-125f-42ed-b5da-07f541be8eb8" providerId="ADAL" clId="{E4B0CA9B-669B-44FB-877E-C57862F596F9}" dt="2025-09-02T21:23:42.294" v="848" actId="20577"/>
          <ac:spMkLst>
            <pc:docMk/>
            <pc:sldMk cId="2593761716" sldId="327"/>
            <ac:spMk id="8" creationId="{D60BF4D5-E506-BDE9-0CA3-C6972164CB53}"/>
          </ac:spMkLst>
        </pc:spChg>
      </pc:sldChg>
      <pc:sldChg chg="addSp delSp modSp add mod">
        <pc:chgData name="Helen Rigby" userId="20e8a3d7-125f-42ed-b5da-07f541be8eb8" providerId="ADAL" clId="{E4B0CA9B-669B-44FB-877E-C57862F596F9}" dt="2025-09-02T21:29:33.534" v="1184" actId="1076"/>
        <pc:sldMkLst>
          <pc:docMk/>
          <pc:sldMk cId="2854980338" sldId="327"/>
        </pc:sldMkLst>
        <pc:spChg chg="mod">
          <ac:chgData name="Helen Rigby" userId="20e8a3d7-125f-42ed-b5da-07f541be8eb8" providerId="ADAL" clId="{E4B0CA9B-669B-44FB-877E-C57862F596F9}" dt="2025-09-02T21:25:21.882" v="1028" actId="20577"/>
          <ac:spMkLst>
            <pc:docMk/>
            <pc:sldMk cId="2854980338" sldId="327"/>
            <ac:spMk id="8" creationId="{D60BF4D5-E506-BDE9-0CA3-C6972164CB53}"/>
          </ac:spMkLst>
        </pc:spChg>
        <pc:picChg chg="del">
          <ac:chgData name="Helen Rigby" userId="20e8a3d7-125f-42ed-b5da-07f541be8eb8" providerId="ADAL" clId="{E4B0CA9B-669B-44FB-877E-C57862F596F9}" dt="2025-09-02T21:27:08.511" v="1173" actId="21"/>
          <ac:picMkLst>
            <pc:docMk/>
            <pc:sldMk cId="2854980338" sldId="327"/>
            <ac:picMk id="2" creationId="{24982A01-78A7-17AA-F91E-667DB3FA8B17}"/>
          </ac:picMkLst>
        </pc:picChg>
        <pc:picChg chg="del">
          <ac:chgData name="Helen Rigby" userId="20e8a3d7-125f-42ed-b5da-07f541be8eb8" providerId="ADAL" clId="{E4B0CA9B-669B-44FB-877E-C57862F596F9}" dt="2025-09-02T21:27:53.135" v="1178" actId="21"/>
          <ac:picMkLst>
            <pc:docMk/>
            <pc:sldMk cId="2854980338" sldId="327"/>
            <ac:picMk id="4" creationId="{2C8504FB-5CE0-D07D-5D7E-D35A8D522685}"/>
          </ac:picMkLst>
        </pc:picChg>
        <pc:picChg chg="add mod">
          <ac:chgData name="Helen Rigby" userId="20e8a3d7-125f-42ed-b5da-07f541be8eb8" providerId="ADAL" clId="{E4B0CA9B-669B-44FB-877E-C57862F596F9}" dt="2025-09-02T21:27:21.242" v="1176" actId="14100"/>
          <ac:picMkLst>
            <pc:docMk/>
            <pc:sldMk cId="2854980338" sldId="327"/>
            <ac:picMk id="6" creationId="{BC089E83-1F32-0274-54DF-BF1A41B6E639}"/>
          </ac:picMkLst>
        </pc:picChg>
        <pc:picChg chg="add mod">
          <ac:chgData name="Helen Rigby" userId="20e8a3d7-125f-42ed-b5da-07f541be8eb8" providerId="ADAL" clId="{E4B0CA9B-669B-44FB-877E-C57862F596F9}" dt="2025-09-02T21:29:33.534" v="1184" actId="1076"/>
          <ac:picMkLst>
            <pc:docMk/>
            <pc:sldMk cId="2854980338" sldId="327"/>
            <ac:picMk id="9" creationId="{691DB5B4-5946-28AA-15A7-4AF442278A9C}"/>
          </ac:picMkLst>
        </pc:picChg>
      </pc:sldChg>
      <pc:sldChg chg="addSp delSp modSp add mod">
        <pc:chgData name="Helen Rigby" userId="20e8a3d7-125f-42ed-b5da-07f541be8eb8" providerId="ADAL" clId="{E4B0CA9B-669B-44FB-877E-C57862F596F9}" dt="2025-09-02T21:32:53.895" v="1455" actId="1076"/>
        <pc:sldMkLst>
          <pc:docMk/>
          <pc:sldMk cId="3883055608" sldId="328"/>
        </pc:sldMkLst>
        <pc:spChg chg="add mod">
          <ac:chgData name="Helen Rigby" userId="20e8a3d7-125f-42ed-b5da-07f541be8eb8" providerId="ADAL" clId="{E4B0CA9B-669B-44FB-877E-C57862F596F9}" dt="2025-09-02T21:32:13.106" v="1448"/>
          <ac:spMkLst>
            <pc:docMk/>
            <pc:sldMk cId="3883055608" sldId="328"/>
            <ac:spMk id="2" creationId="{060B6E01-BA3B-24CF-17E2-646704236A87}"/>
          </ac:spMkLst>
        </pc:spChg>
        <pc:spChg chg="mod">
          <ac:chgData name="Helen Rigby" userId="20e8a3d7-125f-42ed-b5da-07f541be8eb8" providerId="ADAL" clId="{E4B0CA9B-669B-44FB-877E-C57862F596F9}" dt="2025-09-02T21:31:58.623" v="1447" actId="20577"/>
          <ac:spMkLst>
            <pc:docMk/>
            <pc:sldMk cId="3883055608" sldId="328"/>
            <ac:spMk id="8" creationId="{D60BF4D5-E506-BDE9-0CA3-C6972164CB53}"/>
          </ac:spMkLst>
        </pc:spChg>
        <pc:picChg chg="add mod">
          <ac:chgData name="Helen Rigby" userId="20e8a3d7-125f-42ed-b5da-07f541be8eb8" providerId="ADAL" clId="{E4B0CA9B-669B-44FB-877E-C57862F596F9}" dt="2025-09-02T21:32:28.235" v="1453" actId="14100"/>
          <ac:picMkLst>
            <pc:docMk/>
            <pc:sldMk cId="3883055608" sldId="328"/>
            <ac:picMk id="4" creationId="{79AF52C6-70A0-CC65-8DD0-30758C17A8A1}"/>
          </ac:picMkLst>
        </pc:picChg>
        <pc:picChg chg="del">
          <ac:chgData name="Helen Rigby" userId="20e8a3d7-125f-42ed-b5da-07f541be8eb8" providerId="ADAL" clId="{E4B0CA9B-669B-44FB-877E-C57862F596F9}" dt="2025-09-02T21:32:21.097" v="1450" actId="21"/>
          <ac:picMkLst>
            <pc:docMk/>
            <pc:sldMk cId="3883055608" sldId="328"/>
            <ac:picMk id="6" creationId="{BC089E83-1F32-0274-54DF-BF1A41B6E639}"/>
          </ac:picMkLst>
        </pc:picChg>
        <pc:picChg chg="del">
          <ac:chgData name="Helen Rigby" userId="20e8a3d7-125f-42ed-b5da-07f541be8eb8" providerId="ADAL" clId="{E4B0CA9B-669B-44FB-877E-C57862F596F9}" dt="2025-09-02T21:32:22.699" v="1451" actId="21"/>
          <ac:picMkLst>
            <pc:docMk/>
            <pc:sldMk cId="3883055608" sldId="328"/>
            <ac:picMk id="9" creationId="{691DB5B4-5946-28AA-15A7-4AF442278A9C}"/>
          </ac:picMkLst>
        </pc:picChg>
        <pc:picChg chg="add mod">
          <ac:chgData name="Helen Rigby" userId="20e8a3d7-125f-42ed-b5da-07f541be8eb8" providerId="ADAL" clId="{E4B0CA9B-669B-44FB-877E-C57862F596F9}" dt="2025-09-02T21:32:53.895" v="1455" actId="1076"/>
          <ac:picMkLst>
            <pc:docMk/>
            <pc:sldMk cId="3883055608" sldId="328"/>
            <ac:picMk id="10" creationId="{AE58E299-D0FA-A85A-7D89-A67B3D5A61A7}"/>
          </ac:picMkLst>
        </pc:picChg>
      </pc:sldChg>
      <pc:sldChg chg="addSp delSp modSp add mod ord">
        <pc:chgData name="Helen Rigby" userId="20e8a3d7-125f-42ed-b5da-07f541be8eb8" providerId="ADAL" clId="{E4B0CA9B-669B-44FB-877E-C57862F596F9}" dt="2025-09-02T21:37:18.793" v="1468" actId="21"/>
        <pc:sldMkLst>
          <pc:docMk/>
          <pc:sldMk cId="1910757008" sldId="329"/>
        </pc:sldMkLst>
        <pc:spChg chg="mod">
          <ac:chgData name="Helen Rigby" userId="20e8a3d7-125f-42ed-b5da-07f541be8eb8" providerId="ADAL" clId="{E4B0CA9B-669B-44FB-877E-C57862F596F9}" dt="2025-09-02T21:36:37.842" v="1464" actId="20577"/>
          <ac:spMkLst>
            <pc:docMk/>
            <pc:sldMk cId="1910757008" sldId="329"/>
            <ac:spMk id="5" creationId="{07DF5F52-A3E3-5C87-C8F4-3B49787085BA}"/>
          </ac:spMkLst>
        </pc:spChg>
        <pc:spChg chg="add del mod">
          <ac:chgData name="Helen Rigby" userId="20e8a3d7-125f-42ed-b5da-07f541be8eb8" providerId="ADAL" clId="{E4B0CA9B-669B-44FB-877E-C57862F596F9}" dt="2025-09-02T21:37:18.793" v="1468" actId="21"/>
          <ac:spMkLst>
            <pc:docMk/>
            <pc:sldMk cId="1910757008" sldId="329"/>
            <ac:spMk id="6" creationId="{95B92C53-217A-4832-C2E3-2834B39583EC}"/>
          </ac:spMkLst>
        </pc:spChg>
      </pc:sldChg>
      <pc:sldChg chg="delSp modSp add mod">
        <pc:chgData name="Helen Rigby" userId="20e8a3d7-125f-42ed-b5da-07f541be8eb8" providerId="ADAL" clId="{E4B0CA9B-669B-44FB-877E-C57862F596F9}" dt="2025-09-02T21:37:56.631" v="1488"/>
        <pc:sldMkLst>
          <pc:docMk/>
          <pc:sldMk cId="4242337244" sldId="330"/>
        </pc:sldMkLst>
        <pc:spChg chg="del mod">
          <ac:chgData name="Helen Rigby" userId="20e8a3d7-125f-42ed-b5da-07f541be8eb8" providerId="ADAL" clId="{E4B0CA9B-669B-44FB-877E-C57862F596F9}" dt="2025-09-02T21:37:26.895" v="1471" actId="21"/>
          <ac:spMkLst>
            <pc:docMk/>
            <pc:sldMk cId="4242337244" sldId="330"/>
            <ac:spMk id="5" creationId="{07DF5F52-A3E3-5C87-C8F4-3B49787085BA}"/>
          </ac:spMkLst>
        </pc:spChg>
        <pc:spChg chg="mod">
          <ac:chgData name="Helen Rigby" userId="20e8a3d7-125f-42ed-b5da-07f541be8eb8" providerId="ADAL" clId="{E4B0CA9B-669B-44FB-877E-C57862F596F9}" dt="2025-09-02T21:37:56.631" v="1488"/>
          <ac:spMkLst>
            <pc:docMk/>
            <pc:sldMk cId="4242337244" sldId="330"/>
            <ac:spMk id="6" creationId="{95B92C53-217A-4832-C2E3-2834B39583EC}"/>
          </ac:spMkLst>
        </pc:spChg>
      </pc:sldChg>
      <pc:sldChg chg="modSp add mod">
        <pc:chgData name="Helen Rigby" userId="20e8a3d7-125f-42ed-b5da-07f541be8eb8" providerId="ADAL" clId="{E4B0CA9B-669B-44FB-877E-C57862F596F9}" dt="2025-09-02T21:41:37.034" v="1679" actId="20577"/>
        <pc:sldMkLst>
          <pc:docMk/>
          <pc:sldMk cId="3158937563" sldId="331"/>
        </pc:sldMkLst>
        <pc:spChg chg="mod">
          <ac:chgData name="Helen Rigby" userId="20e8a3d7-125f-42ed-b5da-07f541be8eb8" providerId="ADAL" clId="{E4B0CA9B-669B-44FB-877E-C57862F596F9}" dt="2025-09-02T21:41:37.034" v="1679" actId="20577"/>
          <ac:spMkLst>
            <pc:docMk/>
            <pc:sldMk cId="3158937563" sldId="331"/>
            <ac:spMk id="6" creationId="{95B92C53-217A-4832-C2E3-2834B39583EC}"/>
          </ac:spMkLst>
        </pc:spChg>
      </pc:sldChg>
      <pc:sldChg chg="addSp delSp modSp new mod">
        <pc:chgData name="Helen Rigby" userId="20e8a3d7-125f-42ed-b5da-07f541be8eb8" providerId="ADAL" clId="{E4B0CA9B-669B-44FB-877E-C57862F596F9}" dt="2025-09-02T21:48:24.960" v="1936" actId="1076"/>
        <pc:sldMkLst>
          <pc:docMk/>
          <pc:sldMk cId="964234477" sldId="332"/>
        </pc:sldMkLst>
        <pc:spChg chg="del">
          <ac:chgData name="Helen Rigby" userId="20e8a3d7-125f-42ed-b5da-07f541be8eb8" providerId="ADAL" clId="{E4B0CA9B-669B-44FB-877E-C57862F596F9}" dt="2025-09-02T21:43:01.869" v="1681" actId="21"/>
          <ac:spMkLst>
            <pc:docMk/>
            <pc:sldMk cId="964234477" sldId="332"/>
            <ac:spMk id="2" creationId="{71621C9B-144C-0657-F6C7-5CDCC21D4A80}"/>
          </ac:spMkLst>
        </pc:spChg>
        <pc:spChg chg="add mod">
          <ac:chgData name="Helen Rigby" userId="20e8a3d7-125f-42ed-b5da-07f541be8eb8" providerId="ADAL" clId="{E4B0CA9B-669B-44FB-877E-C57862F596F9}" dt="2025-09-02T21:48:21.956" v="1935" actId="1076"/>
          <ac:spMkLst>
            <pc:docMk/>
            <pc:sldMk cId="964234477" sldId="332"/>
            <ac:spMk id="6" creationId="{7B996229-112D-F7B9-4F90-31F875E5580D}"/>
          </ac:spMkLst>
        </pc:spChg>
        <pc:picChg chg="add mod">
          <ac:chgData name="Helen Rigby" userId="20e8a3d7-125f-42ed-b5da-07f541be8eb8" providerId="ADAL" clId="{E4B0CA9B-669B-44FB-877E-C57862F596F9}" dt="2025-09-02T21:48:24.960" v="1936" actId="1076"/>
          <ac:picMkLst>
            <pc:docMk/>
            <pc:sldMk cId="964234477" sldId="332"/>
            <ac:picMk id="5" creationId="{28FA1673-E360-F702-8A75-CBC8012088DF}"/>
          </ac:picMkLst>
        </pc:picChg>
      </pc:sldChg>
      <pc:sldChg chg="addSp delSp modSp add mod">
        <pc:chgData name="Helen Rigby" userId="20e8a3d7-125f-42ed-b5da-07f541be8eb8" providerId="ADAL" clId="{E4B0CA9B-669B-44FB-877E-C57862F596F9}" dt="2025-09-02T21:46:46.483" v="1831" actId="1076"/>
        <pc:sldMkLst>
          <pc:docMk/>
          <pc:sldMk cId="2182057329" sldId="333"/>
        </pc:sldMkLst>
        <pc:spChg chg="mod">
          <ac:chgData name="Helen Rigby" userId="20e8a3d7-125f-42ed-b5da-07f541be8eb8" providerId="ADAL" clId="{E4B0CA9B-669B-44FB-877E-C57862F596F9}" dt="2025-09-02T21:46:41.547" v="1830" actId="6549"/>
          <ac:spMkLst>
            <pc:docMk/>
            <pc:sldMk cId="2182057329" sldId="333"/>
            <ac:spMk id="6" creationId="{95B92C53-217A-4832-C2E3-2834B39583EC}"/>
          </ac:spMkLst>
        </pc:spChg>
        <pc:picChg chg="del">
          <ac:chgData name="Helen Rigby" userId="20e8a3d7-125f-42ed-b5da-07f541be8eb8" providerId="ADAL" clId="{E4B0CA9B-669B-44FB-877E-C57862F596F9}" dt="2025-09-02T21:46:13.277" v="1803" actId="21"/>
          <ac:picMkLst>
            <pc:docMk/>
            <pc:sldMk cId="2182057329" sldId="333"/>
            <ac:picMk id="4" creationId="{6A1A45F9-3B8B-75A1-F77E-5E923D3A2E99}"/>
          </ac:picMkLst>
        </pc:picChg>
        <pc:picChg chg="add mod">
          <ac:chgData name="Helen Rigby" userId="20e8a3d7-125f-42ed-b5da-07f541be8eb8" providerId="ADAL" clId="{E4B0CA9B-669B-44FB-877E-C57862F596F9}" dt="2025-09-02T21:46:46.483" v="1831" actId="1076"/>
          <ac:picMkLst>
            <pc:docMk/>
            <pc:sldMk cId="2182057329" sldId="333"/>
            <ac:picMk id="7" creationId="{6CB3BF3F-A12C-2709-4123-3201A6074F68}"/>
          </ac:picMkLst>
        </pc:picChg>
      </pc:sldChg>
      <pc:sldChg chg="addSp delSp modSp new mod">
        <pc:chgData name="Helen Rigby" userId="20e8a3d7-125f-42ed-b5da-07f541be8eb8" providerId="ADAL" clId="{E4B0CA9B-669B-44FB-877E-C57862F596F9}" dt="2025-09-02T21:56:40.632" v="2331" actId="1035"/>
        <pc:sldMkLst>
          <pc:docMk/>
          <pc:sldMk cId="3686082491" sldId="334"/>
        </pc:sldMkLst>
        <pc:spChg chg="del">
          <ac:chgData name="Helen Rigby" userId="20e8a3d7-125f-42ed-b5da-07f541be8eb8" providerId="ADAL" clId="{E4B0CA9B-669B-44FB-877E-C57862F596F9}" dt="2025-09-02T21:49:47.554" v="1938" actId="21"/>
          <ac:spMkLst>
            <pc:docMk/>
            <pc:sldMk cId="3686082491" sldId="334"/>
            <ac:spMk id="2" creationId="{5920B7C4-D9CC-C3EC-7A9E-8813FE9CB06C}"/>
          </ac:spMkLst>
        </pc:spChg>
        <pc:spChg chg="add mod">
          <ac:chgData name="Helen Rigby" userId="20e8a3d7-125f-42ed-b5da-07f541be8eb8" providerId="ADAL" clId="{E4B0CA9B-669B-44FB-877E-C57862F596F9}" dt="2025-09-02T21:56:40.632" v="2331" actId="1035"/>
          <ac:spMkLst>
            <pc:docMk/>
            <pc:sldMk cId="3686082491" sldId="334"/>
            <ac:spMk id="4" creationId="{8795AA87-A265-A62D-B4FD-5B070495AFD3}"/>
          </ac:spMkLst>
        </pc:spChg>
        <pc:picChg chg="add mod">
          <ac:chgData name="Helen Rigby" userId="20e8a3d7-125f-42ed-b5da-07f541be8eb8" providerId="ADAL" clId="{E4B0CA9B-669B-44FB-877E-C57862F596F9}" dt="2025-09-02T21:51:20.540" v="2012" actId="1076"/>
          <ac:picMkLst>
            <pc:docMk/>
            <pc:sldMk cId="3686082491" sldId="334"/>
            <ac:picMk id="5" creationId="{4CC0C403-07CD-C3F1-7827-AFFE7421ADDA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49852A6-C536-198B-0B36-808C24FAAF6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40B29C-E84A-E4D1-8998-1A961EC23BA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62A5AE42-7DC1-8140-9B13-146984FDEF22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CE4DE7-ED89-D264-F004-38F2DF4879D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7E8591-FF54-5A00-A703-95ABC16B78D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17369B77-94AB-0344-9EBF-9DB9EE8D3A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85974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E8F75F72-8950-AF4F-9381-1D26FB547EA1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n-GB"/>
            </a:def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0775476F-A808-1F46-A368-07984F6DA22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4252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237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plant&#10;&#10;Description automatically generated">
            <a:extLst>
              <a:ext uri="{FF2B5EF4-FFF2-40B4-BE49-F238E27FC236}">
                <a16:creationId xmlns:a16="http://schemas.microsoft.com/office/drawing/2014/main" id="{A26D6E84-B5BE-5F3E-8B3F-1A46C7F307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210" y="0"/>
            <a:ext cx="8392026" cy="685800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F0A7E03F-5776-960D-3CA6-7CE62AC96693}"/>
              </a:ext>
            </a:extLst>
          </p:cNvPr>
          <p:cNvSpPr/>
          <p:nvPr userDrawn="1"/>
        </p:nvSpPr>
        <p:spPr>
          <a:xfrm>
            <a:off x="3300284" y="654912"/>
            <a:ext cx="5591432" cy="55914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A7464AF-3FD6-6193-CC95-A941ECE17B9D}"/>
              </a:ext>
            </a:extLst>
          </p:cNvPr>
          <p:cNvCxnSpPr>
            <a:cxnSpLocks/>
          </p:cNvCxnSpPr>
          <p:nvPr userDrawn="1"/>
        </p:nvCxnSpPr>
        <p:spPr>
          <a:xfrm>
            <a:off x="4359876" y="4300155"/>
            <a:ext cx="347224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E5214731-3110-8D76-56DF-63353710419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961" y="4157464"/>
            <a:ext cx="972078" cy="285381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516369FF-9501-1944-3E3F-46CBFD515D8D}"/>
              </a:ext>
            </a:extLst>
          </p:cNvPr>
          <p:cNvSpPr/>
          <p:nvPr userDrawn="1"/>
        </p:nvSpPr>
        <p:spPr>
          <a:xfrm>
            <a:off x="3447535" y="807312"/>
            <a:ext cx="5296930" cy="5296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3" name="Picture 12" descr="A picture containing ceramic ware, porcelain&#10;&#10;Description automatically generated">
            <a:extLst>
              <a:ext uri="{FF2B5EF4-FFF2-40B4-BE49-F238E27FC236}">
                <a16:creationId xmlns:a16="http://schemas.microsoft.com/office/drawing/2014/main" id="{AB1576B0-66ED-3F92-2AF8-4EF965E4E3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338" y="4814449"/>
            <a:ext cx="1668775" cy="16214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E576603-B88C-9F7F-98A5-E94BD2C23E6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777" y="1164252"/>
            <a:ext cx="818801" cy="8455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9296" y="2660904"/>
            <a:ext cx="6693408" cy="1088136"/>
          </a:xfrm>
        </p:spPr>
        <p:txBody>
          <a:bodyPr rtlCol="0" anchor="b">
            <a:noAutofit/>
          </a:bodyPr>
          <a:lstStyle>
            <a:lvl1pPr algn="ctr">
              <a:defRPr lang="en-GB" sz="46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96384" y="2267712"/>
            <a:ext cx="2999232" cy="438912"/>
          </a:xfrm>
        </p:spPr>
        <p:txBody>
          <a:bodyPr rtlCol="0"/>
          <a:lstStyle>
            <a:lvl1pPr marL="0" indent="0" algn="ctr">
              <a:buNone/>
              <a:defRPr lang="en-GB" sz="2400"/>
            </a:lvl1pPr>
            <a:lvl2pPr marL="457200" indent="0" algn="ctr">
              <a:buNone/>
              <a:defRPr lang="en-GB" sz="2000"/>
            </a:lvl2pPr>
            <a:lvl3pPr marL="914400" indent="0" algn="ctr">
              <a:buNone/>
              <a:defRPr lang="en-GB" sz="1800"/>
            </a:lvl3pPr>
            <a:lvl4pPr marL="1371600" indent="0" algn="ctr">
              <a:buNone/>
              <a:defRPr lang="en-GB" sz="1600"/>
            </a:lvl4pPr>
            <a:lvl5pPr marL="1828800" indent="0" algn="ctr">
              <a:buNone/>
              <a:defRPr lang="en-GB" sz="1600"/>
            </a:lvl5pPr>
            <a:lvl6pPr marL="2286000" indent="0" algn="ctr">
              <a:buNone/>
              <a:defRPr lang="en-GB" sz="1600"/>
            </a:lvl6pPr>
            <a:lvl7pPr marL="2743200" indent="0" algn="ctr">
              <a:buNone/>
              <a:defRPr lang="en-GB" sz="1600"/>
            </a:lvl7pPr>
            <a:lvl8pPr marL="3200400" indent="0" algn="ctr">
              <a:buNone/>
              <a:defRPr lang="en-GB" sz="1600"/>
            </a:lvl8pPr>
            <a:lvl9pPr marL="3657600" indent="0" algn="ctr">
              <a:buNone/>
              <a:defRPr lang="en-GB" sz="1600"/>
            </a:lvl9pPr>
          </a:lstStyle>
          <a:p>
            <a:pPr rtl="0"/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fabric&#10;&#10;Description automatically generated">
            <a:extLst>
              <a:ext uri="{FF2B5EF4-FFF2-40B4-BE49-F238E27FC236}">
                <a16:creationId xmlns:a16="http://schemas.microsoft.com/office/drawing/2014/main" id="{ABAD6905-AD97-1EAF-A4A3-D0BB13B128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3BCB4CA-03FB-81F4-F8A2-FA9C0DBDEB11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3" name="Picture 12" descr="A group of flowers&#10;&#10;Description automatically generated with low confidence">
            <a:extLst>
              <a:ext uri="{FF2B5EF4-FFF2-40B4-BE49-F238E27FC236}">
                <a16:creationId xmlns:a16="http://schemas.microsoft.com/office/drawing/2014/main" id="{138EDBF7-FA56-2BF9-ECFA-6C39FEE8F8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9852" flipH="1">
            <a:off x="1760954" y="2048834"/>
            <a:ext cx="1230524" cy="22873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3880" y="978408"/>
            <a:ext cx="3749040" cy="1325880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2" name="Content Placeholder 5">
            <a:extLst>
              <a:ext uri="{FF2B5EF4-FFF2-40B4-BE49-F238E27FC236}">
                <a16:creationId xmlns:a16="http://schemas.microsoft.com/office/drawing/2014/main" id="{9BEB2D80-6263-5794-6A1A-CFF345F7A9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83880" y="2194560"/>
            <a:ext cx="3749040" cy="4306824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buClr>
                <a:srgbClr val="73292A"/>
              </a:buClr>
              <a:buNone/>
              <a:defRPr lang="en-GB" sz="2400"/>
            </a:lvl1pPr>
            <a:lvl2pPr marL="228600">
              <a:buClr>
                <a:srgbClr val="73292A"/>
              </a:buClr>
              <a:defRPr lang="en-GB" sz="2000"/>
            </a:lvl2pPr>
            <a:lvl3pPr marL="685800">
              <a:buClr>
                <a:srgbClr val="73292A"/>
              </a:buClr>
              <a:defRPr lang="en-GB" sz="1800"/>
            </a:lvl3pPr>
            <a:lvl4pPr marL="1143000">
              <a:buClr>
                <a:srgbClr val="73292A"/>
              </a:buClr>
              <a:defRPr lang="en-GB" sz="1600"/>
            </a:lvl4pPr>
            <a:lvl5pPr marL="1600200">
              <a:buClr>
                <a:srgbClr val="73292A"/>
              </a:buClr>
              <a:defRPr lang="en-GB" sz="16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pic>
        <p:nvPicPr>
          <p:cNvPr id="6" name="Picture 5" descr="A picture containing flower, plant&#10;&#10;Description automatically generated">
            <a:extLst>
              <a:ext uri="{FF2B5EF4-FFF2-40B4-BE49-F238E27FC236}">
                <a16:creationId xmlns:a16="http://schemas.microsoft.com/office/drawing/2014/main" id="{0FE36A83-31CF-DF76-5708-55ED9FB707E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sp>
        <p:nvSpPr>
          <p:cNvPr id="11" name="Text Placeholder 33">
            <a:extLst>
              <a:ext uri="{FF2B5EF4-FFF2-40B4-BE49-F238E27FC236}">
                <a16:creationId xmlns:a16="http://schemas.microsoft.com/office/drawing/2014/main" id="{5BF6365E-74A9-6D7B-5F20-7C29F29017E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25296" y="1426464"/>
            <a:ext cx="3922776" cy="4242816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en-GB" sz="300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953980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B4DE27-1913-8274-9943-46641EA0DAB7}"/>
              </a:ext>
            </a:extLst>
          </p:cNvPr>
          <p:cNvSpPr/>
          <p:nvPr userDrawn="1"/>
        </p:nvSpPr>
        <p:spPr>
          <a:xfrm>
            <a:off x="1174276" y="-756"/>
            <a:ext cx="9843449" cy="5690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901AB4A-AE17-BFA4-697C-75EC6407E147}"/>
              </a:ext>
            </a:extLst>
          </p:cNvPr>
          <p:cNvSpPr/>
          <p:nvPr userDrawn="1"/>
        </p:nvSpPr>
        <p:spPr>
          <a:xfrm>
            <a:off x="1604189" y="-13446"/>
            <a:ext cx="8983623" cy="525779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1" name="Picture 10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1C7F01FE-99A8-35BD-05A1-6D93A2578EB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833" y="5110810"/>
            <a:ext cx="1207554" cy="3545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66660DF-FD7A-4340-E854-B4680A6B88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02474" y="-1953000"/>
            <a:ext cx="1485900" cy="53721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028" y="1389888"/>
            <a:ext cx="8695944" cy="1325880"/>
          </a:xfrm>
        </p:spPr>
        <p:txBody>
          <a:bodyPr rtlCol="0"/>
          <a:lstStyle>
            <a:lvl1pPr algn="ctr">
              <a:defRPr lang="en-GB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3516" y="2651760"/>
            <a:ext cx="7744968" cy="2697480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GB" sz="20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 algn="ctr">
              <a:lnSpc>
                <a:spcPct val="100000"/>
              </a:lnSpc>
              <a:defRPr lang="en-GB" sz="18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 algn="ctr">
              <a:defRPr lang="en-GB" sz="16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 algn="ctr">
              <a:defRPr lang="en-GB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 algn="ctr">
              <a:defRPr lang="en-GB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2F05D25C-B703-1868-603E-D468EF44D7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D8FDB2CC-A975-BC07-042A-228D387E51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0268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8ADFA29-47E3-2E16-12B7-D8031DC04C0D}"/>
              </a:ext>
            </a:extLst>
          </p:cNvPr>
          <p:cNvSpPr/>
          <p:nvPr userDrawn="1"/>
        </p:nvSpPr>
        <p:spPr>
          <a:xfrm>
            <a:off x="0" y="3377183"/>
            <a:ext cx="12192000" cy="2326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1" name="Picture 10" descr="A close up of a plant&#10;&#10;Description automatically generated with low confidence">
            <a:extLst>
              <a:ext uri="{FF2B5EF4-FFF2-40B4-BE49-F238E27FC236}">
                <a16:creationId xmlns:a16="http://schemas.microsoft.com/office/drawing/2014/main" id="{D373DB44-C887-96AC-D32D-B7656F28FB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87322" y="3187511"/>
            <a:ext cx="1422400" cy="5283200"/>
          </a:xfrm>
          <a:prstGeom prst="rect">
            <a:avLst/>
          </a:prstGeom>
        </p:spPr>
      </p:pic>
      <p:pic>
        <p:nvPicPr>
          <p:cNvPr id="9" name="Picture 8" descr="A picture containing bedclothes, fabric&#10;&#10;Description automatically generated">
            <a:extLst>
              <a:ext uri="{FF2B5EF4-FFF2-40B4-BE49-F238E27FC236}">
                <a16:creationId xmlns:a16="http://schemas.microsoft.com/office/drawing/2014/main" id="{6A080FF9-A96B-AA38-428D-5F2CF533D06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00022" y="287485"/>
            <a:ext cx="1485900" cy="537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5150280-02E2-686D-A130-65EBDA15EF13}"/>
              </a:ext>
            </a:extLst>
          </p:cNvPr>
          <p:cNvSpPr/>
          <p:nvPr userDrawn="1"/>
        </p:nvSpPr>
        <p:spPr>
          <a:xfrm>
            <a:off x="232651" y="3633264"/>
            <a:ext cx="11740896" cy="17897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>
              <a:latin typeface="Gill Sans Light" panose="020B0302020104020203" pitchFamily="34" charset="-79"/>
              <a:cs typeface="Gill Sans Light" panose="020B0302020104020203" pitchFamily="34" charset="-79"/>
            </a:endParaRPr>
          </a:p>
        </p:txBody>
      </p:sp>
      <p:pic>
        <p:nvPicPr>
          <p:cNvPr id="15" name="Picture 14" descr="A picture containing ceramic ware, porcelain&#10;&#10;Description automatically generated">
            <a:extLst>
              <a:ext uri="{FF2B5EF4-FFF2-40B4-BE49-F238E27FC236}">
                <a16:creationId xmlns:a16="http://schemas.microsoft.com/office/drawing/2014/main" id="{3DD4D68C-6665-333E-98E8-785116A05A7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90193">
            <a:off x="6957396" y="5090392"/>
            <a:ext cx="856832" cy="832525"/>
          </a:xfrm>
          <a:prstGeom prst="rect">
            <a:avLst/>
          </a:prstGeom>
        </p:spPr>
      </p:pic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27E0939A-D971-0D79-9B6D-834913C959B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979" y="3252854"/>
            <a:ext cx="1206427" cy="62135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1153668" y="3977640"/>
            <a:ext cx="9884664" cy="731520"/>
          </a:xfrm>
        </p:spPr>
        <p:txBody>
          <a:bodyPr rtlCol="0" anchor="b">
            <a:normAutofit/>
          </a:bodyPr>
          <a:lstStyle>
            <a:lvl1pPr algn="ctr">
              <a:defRPr lang="en-GB" sz="44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153668" y="4700016"/>
            <a:ext cx="9884664" cy="457200"/>
          </a:xfrm>
        </p:spPr>
        <p:txBody>
          <a:bodyPr rtlCol="0" anchor="ctr"/>
          <a:lstStyle>
            <a:lvl1pPr marL="0" indent="0" algn="ctr">
              <a:buNone/>
              <a:defRPr lang="en-GB"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en-GB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en-GB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 rtlCol="0"/>
          <a:lstStyle>
            <a:lvl1pPr algn="ctr">
              <a:defRPr lang="en-GB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70832"/>
          </a:xfrm>
        </p:spPr>
        <p:txBody>
          <a:bodyPr rtlCol="0"/>
          <a:lstStyle>
            <a:lvl1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gree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 rtlCol="0"/>
          <a:lstStyle>
            <a:lvl1pPr algn="ctr">
              <a:defRPr lang="en-GB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72000"/>
          </a:xfrm>
        </p:spPr>
        <p:txBody>
          <a:bodyPr rtlCol="0"/>
          <a:lstStyle>
            <a:lvl1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5109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2F45E1C-47F6-0AF9-7468-BA613D681E1D}"/>
              </a:ext>
            </a:extLst>
          </p:cNvPr>
          <p:cNvSpPr/>
          <p:nvPr userDrawn="1"/>
        </p:nvSpPr>
        <p:spPr>
          <a:xfrm>
            <a:off x="0" y="1533950"/>
            <a:ext cx="12192000" cy="3790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8" name="Picture 7" descr="A picture containing fabric&#10;&#10;Description automatically generated">
            <a:extLst>
              <a:ext uri="{FF2B5EF4-FFF2-40B4-BE49-F238E27FC236}">
                <a16:creationId xmlns:a16="http://schemas.microsoft.com/office/drawing/2014/main" id="{AB9E0D8B-7031-366D-884B-EB3FABD78C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56236" y="-1772981"/>
            <a:ext cx="2147050" cy="603966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859314F-DCEF-A5A7-C5D9-F0D39AAC9FFA}"/>
              </a:ext>
            </a:extLst>
          </p:cNvPr>
          <p:cNvSpPr/>
          <p:nvPr userDrawn="1"/>
        </p:nvSpPr>
        <p:spPr>
          <a:xfrm>
            <a:off x="225552" y="1796143"/>
            <a:ext cx="11740896" cy="32657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6" name="Picture 15" descr="A picture containing flower, plant&#10;&#10;Description automatically generated">
            <a:extLst>
              <a:ext uri="{FF2B5EF4-FFF2-40B4-BE49-F238E27FC236}">
                <a16:creationId xmlns:a16="http://schemas.microsoft.com/office/drawing/2014/main" id="{DAAE5EB8-5B6B-6FA6-E6E7-D2F58FDFB4A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07543" y="-287017"/>
            <a:ext cx="1051334" cy="3866771"/>
          </a:xfrm>
          <a:prstGeom prst="rect">
            <a:avLst/>
          </a:prstGeom>
        </p:spPr>
      </p:pic>
      <p:pic>
        <p:nvPicPr>
          <p:cNvPr id="19" name="Picture 18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BB1368FF-AA1B-4423-30B1-BE082E6F191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222" y="4923380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456" y="2404872"/>
            <a:ext cx="8705088" cy="2002536"/>
          </a:xfrm>
        </p:spPr>
        <p:txBody>
          <a:bodyPr rtlCol="0" anchor="t">
            <a:normAutofit/>
          </a:bodyPr>
          <a:lstStyle>
            <a:lvl1pPr algn="ctr">
              <a:defRPr lang="en-GB" sz="44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3454" y="3964517"/>
            <a:ext cx="8705089" cy="457200"/>
          </a:xfrm>
        </p:spPr>
        <p:txBody>
          <a:bodyPr rtlCol="0" anchor="ctr"/>
          <a:lstStyle>
            <a:lvl1pPr marL="0" indent="0" algn="ctr">
              <a:buNone/>
              <a:defRPr lang="en-GB" sz="2400">
                <a:solidFill>
                  <a:schemeClr val="accent3"/>
                </a:solidFill>
              </a:defRPr>
            </a:lvl1pPr>
            <a:lvl2pPr marL="457200" indent="0">
              <a:buNone/>
              <a:defRPr lang="en-GB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en-GB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7" name="Text Placeholder 24">
            <a:extLst>
              <a:ext uri="{FF2B5EF4-FFF2-40B4-BE49-F238E27FC236}">
                <a16:creationId xmlns:a16="http://schemas.microsoft.com/office/drawing/2014/main" id="{F5E2B84E-B4F2-ED93-8084-ECFC3B9C38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149667" y="3189069"/>
            <a:ext cx="945473" cy="1936750"/>
          </a:xfrm>
        </p:spPr>
        <p:txBody>
          <a:bodyPr rtlCol="0">
            <a:noAutofit/>
          </a:bodyPr>
          <a:lstStyle>
            <a:lvl1pPr marL="0" indent="0">
              <a:buNone/>
              <a:defRPr lang="en-GB" sz="140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en-GB"/>
              <a:t>”</a:t>
            </a:r>
          </a:p>
        </p:txBody>
      </p:sp>
      <p:sp>
        <p:nvSpPr>
          <p:cNvPr id="28" name="Text Placeholder 24">
            <a:extLst>
              <a:ext uri="{FF2B5EF4-FFF2-40B4-BE49-F238E27FC236}">
                <a16:creationId xmlns:a16="http://schemas.microsoft.com/office/drawing/2014/main" id="{FDD82133-EB75-7E07-A9CE-730CB7F6CD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33184" y="2136567"/>
            <a:ext cx="941832" cy="1936750"/>
          </a:xfrm>
        </p:spPr>
        <p:txBody>
          <a:bodyPr rtlCol="0">
            <a:noAutofit/>
          </a:bodyPr>
          <a:lstStyle>
            <a:lvl1pPr marL="0" indent="0">
              <a:buNone/>
              <a:defRPr lang="en-GB" sz="140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en-GB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317870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ised Layou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0" name="Picture 9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22" name="Picture Placeholder 17">
            <a:extLst>
              <a:ext uri="{FF2B5EF4-FFF2-40B4-BE49-F238E27FC236}">
                <a16:creationId xmlns:a16="http://schemas.microsoft.com/office/drawing/2014/main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375868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DAB2A93C-DB99-8217-D74F-D08E610FA75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26173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61950EAA-EB4E-8768-AFC9-A0356AECFE1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28309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1" name="Picture Placeholder 17">
            <a:extLst>
              <a:ext uri="{FF2B5EF4-FFF2-40B4-BE49-F238E27FC236}">
                <a16:creationId xmlns:a16="http://schemas.microsoft.com/office/drawing/2014/main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3828270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33" name="Text Placeholder 19">
            <a:extLst>
              <a:ext uri="{FF2B5EF4-FFF2-40B4-BE49-F238E27FC236}">
                <a16:creationId xmlns:a16="http://schemas.microsoft.com/office/drawing/2014/main" id="{EAB1EC17-F1C7-0781-4F52-DEE9122BBC9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763663" y="3926721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2" name="Text Placeholder 19">
            <a:extLst>
              <a:ext uri="{FF2B5EF4-FFF2-40B4-BE49-F238E27FC236}">
                <a16:creationId xmlns:a16="http://schemas.microsoft.com/office/drawing/2014/main" id="{9E2E4E06-43E3-5309-A921-59117EDFEA1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765799" y="4286611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0" name="Picture Placeholder 17">
            <a:extLst>
              <a:ext uri="{FF2B5EF4-FFF2-40B4-BE49-F238E27FC236}">
                <a16:creationId xmlns:a16="http://schemas.microsoft.com/office/drawing/2014/main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280672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35" name="Text Placeholder 19">
            <a:extLst>
              <a:ext uri="{FF2B5EF4-FFF2-40B4-BE49-F238E27FC236}">
                <a16:creationId xmlns:a16="http://schemas.microsoft.com/office/drawing/2014/main" id="{13D50A41-E904-8A4E-6F0A-F980F8D6471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216065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4" name="Text Placeholder 19">
            <a:extLst>
              <a:ext uri="{FF2B5EF4-FFF2-40B4-BE49-F238E27FC236}">
                <a16:creationId xmlns:a16="http://schemas.microsoft.com/office/drawing/2014/main" id="{D6CE30A5-8B65-384B-A8B9-6F711A52194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218201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9" name="Picture Placeholder 17">
            <a:extLst>
              <a:ext uri="{FF2B5EF4-FFF2-40B4-BE49-F238E27FC236}">
                <a16:creationId xmlns:a16="http://schemas.microsoft.com/office/drawing/2014/main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8733074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37" name="Text Placeholder 19">
            <a:extLst>
              <a:ext uri="{FF2B5EF4-FFF2-40B4-BE49-F238E27FC236}">
                <a16:creationId xmlns:a16="http://schemas.microsoft.com/office/drawing/2014/main" id="{D6D40AAC-2768-6F48-97AE-FD958D89FD8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666331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6" name="Text Placeholder 19">
            <a:extLst>
              <a:ext uri="{FF2B5EF4-FFF2-40B4-BE49-F238E27FC236}">
                <a16:creationId xmlns:a16="http://schemas.microsoft.com/office/drawing/2014/main" id="{85652007-C32E-173C-2A5F-B1C08D6140D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668467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9687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0" name="Picture 9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22" name="Picture Placeholder 17">
            <a:extLst>
              <a:ext uri="{FF2B5EF4-FFF2-40B4-BE49-F238E27FC236}">
                <a16:creationId xmlns:a16="http://schemas.microsoft.com/office/drawing/2014/main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68136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DAB2A93C-DB99-8217-D74F-D08E610FA75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06424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61950EAA-EB4E-8768-AFC9-A0356AECFE1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06424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6" name="Picture Placeholder 17">
            <a:extLst>
              <a:ext uri="{FF2B5EF4-FFF2-40B4-BE49-F238E27FC236}">
                <a16:creationId xmlns:a16="http://schemas.microsoft.com/office/drawing/2014/main" id="{B23EF08B-7D0C-7D96-413D-71C22E3F74D0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168136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5" name="Text Placeholder 19">
            <a:extLst>
              <a:ext uri="{FF2B5EF4-FFF2-40B4-BE49-F238E27FC236}">
                <a16:creationId xmlns:a16="http://schemas.microsoft.com/office/drawing/2014/main" id="{A6866782-6675-4F37-E5D2-68CB0191C1A7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106424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4" name="Text Placeholder 19">
            <a:extLst>
              <a:ext uri="{FF2B5EF4-FFF2-40B4-BE49-F238E27FC236}">
                <a16:creationId xmlns:a16="http://schemas.microsoft.com/office/drawing/2014/main" id="{9F53AB27-DDFA-AA5D-8253-546C9BBA9CE7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106424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1" name="Picture Placeholder 17">
            <a:extLst>
              <a:ext uri="{FF2B5EF4-FFF2-40B4-BE49-F238E27FC236}">
                <a16:creationId xmlns:a16="http://schemas.microsoft.com/office/drawing/2014/main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422675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33" name="Text Placeholder 19">
            <a:extLst>
              <a:ext uri="{FF2B5EF4-FFF2-40B4-BE49-F238E27FC236}">
                <a16:creationId xmlns:a16="http://schemas.microsoft.com/office/drawing/2014/main" id="{EAB1EC17-F1C7-0781-4F52-DEE9122BBC9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639312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2" name="Text Placeholder 19">
            <a:extLst>
              <a:ext uri="{FF2B5EF4-FFF2-40B4-BE49-F238E27FC236}">
                <a16:creationId xmlns:a16="http://schemas.microsoft.com/office/drawing/2014/main" id="{9E2E4E06-43E3-5309-A921-59117EDFEA1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639312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6" name="Picture Placeholder 17">
            <a:extLst>
              <a:ext uri="{FF2B5EF4-FFF2-40B4-BE49-F238E27FC236}">
                <a16:creationId xmlns:a16="http://schemas.microsoft.com/office/drawing/2014/main" id="{DD9CE7E9-3BC2-0321-457B-61D363708B38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422675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23" name="Text Placeholder 19">
            <a:extLst>
              <a:ext uri="{FF2B5EF4-FFF2-40B4-BE49-F238E27FC236}">
                <a16:creationId xmlns:a16="http://schemas.microsoft.com/office/drawing/2014/main" id="{70DD1941-A469-A457-B987-E0E2C300A8AE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3639312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8" name="Text Placeholder 19">
            <a:extLst>
              <a:ext uri="{FF2B5EF4-FFF2-40B4-BE49-F238E27FC236}">
                <a16:creationId xmlns:a16="http://schemas.microsoft.com/office/drawing/2014/main" id="{D6B84B7D-A7EC-6FE1-9925-F78AF0DE230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639312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0" name="Picture Placeholder 17">
            <a:extLst>
              <a:ext uri="{FF2B5EF4-FFF2-40B4-BE49-F238E27FC236}">
                <a16:creationId xmlns:a16="http://schemas.microsoft.com/office/drawing/2014/main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77214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35" name="Text Placeholder 19">
            <a:extLst>
              <a:ext uri="{FF2B5EF4-FFF2-40B4-BE49-F238E27FC236}">
                <a16:creationId xmlns:a16="http://schemas.microsoft.com/office/drawing/2014/main" id="{13D50A41-E904-8A4E-6F0A-F980F8D6471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172200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4" name="Text Placeholder 19">
            <a:extLst>
              <a:ext uri="{FF2B5EF4-FFF2-40B4-BE49-F238E27FC236}">
                <a16:creationId xmlns:a16="http://schemas.microsoft.com/office/drawing/2014/main" id="{D6CE30A5-8B65-384B-A8B9-6F711A52194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172200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4" name="Picture Placeholder 17">
            <a:extLst>
              <a:ext uri="{FF2B5EF4-FFF2-40B4-BE49-F238E27FC236}">
                <a16:creationId xmlns:a16="http://schemas.microsoft.com/office/drawing/2014/main" id="{AA1AC2FE-336D-4E7F-2C86-6A8C29BA8F90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677214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27" name="Text Placeholder 19">
            <a:extLst>
              <a:ext uri="{FF2B5EF4-FFF2-40B4-BE49-F238E27FC236}">
                <a16:creationId xmlns:a16="http://schemas.microsoft.com/office/drawing/2014/main" id="{FA370BF1-09EC-DBE1-5118-8A92A0F90BC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172200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5" name="Text Placeholder 19">
            <a:extLst>
              <a:ext uri="{FF2B5EF4-FFF2-40B4-BE49-F238E27FC236}">
                <a16:creationId xmlns:a16="http://schemas.microsoft.com/office/drawing/2014/main" id="{5089D72C-E865-F5D3-CB1E-050AEF684453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172200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9" name="Picture Placeholder 17">
            <a:extLst>
              <a:ext uri="{FF2B5EF4-FFF2-40B4-BE49-F238E27FC236}">
                <a16:creationId xmlns:a16="http://schemas.microsoft.com/office/drawing/2014/main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9317533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37" name="Text Placeholder 19">
            <a:extLst>
              <a:ext uri="{FF2B5EF4-FFF2-40B4-BE49-F238E27FC236}">
                <a16:creationId xmlns:a16="http://schemas.microsoft.com/office/drawing/2014/main" id="{D6D40AAC-2768-6F48-97AE-FD958D89FD8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705088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6" name="Text Placeholder 19">
            <a:extLst>
              <a:ext uri="{FF2B5EF4-FFF2-40B4-BE49-F238E27FC236}">
                <a16:creationId xmlns:a16="http://schemas.microsoft.com/office/drawing/2014/main" id="{85652007-C32E-173C-2A5F-B1C08D6140D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705088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7" name="Picture Placeholder 17">
            <a:extLst>
              <a:ext uri="{FF2B5EF4-FFF2-40B4-BE49-F238E27FC236}">
                <a16:creationId xmlns:a16="http://schemas.microsoft.com/office/drawing/2014/main" id="{4F7ECA98-24CD-8CC5-A3EC-BFF5E9B11748}"/>
              </a:ext>
            </a:extLst>
          </p:cNvPr>
          <p:cNvSpPr>
            <a:spLocks noGrp="1" noChangeAspect="1"/>
          </p:cNvSpPr>
          <p:nvPr>
            <p:ph type="pic" sz="quarter" idx="27"/>
          </p:nvPr>
        </p:nvSpPr>
        <p:spPr>
          <a:xfrm>
            <a:off x="9317533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2" name="Text Placeholder 19">
            <a:extLst>
              <a:ext uri="{FF2B5EF4-FFF2-40B4-BE49-F238E27FC236}">
                <a16:creationId xmlns:a16="http://schemas.microsoft.com/office/drawing/2014/main" id="{46CBECF2-D93E-3DF9-064C-CB4A3262B691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8705088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1" name="Text Placeholder 19">
            <a:extLst>
              <a:ext uri="{FF2B5EF4-FFF2-40B4-BE49-F238E27FC236}">
                <a16:creationId xmlns:a16="http://schemas.microsoft.com/office/drawing/2014/main" id="{71E06E16-A083-B853-8155-7FF97AD1DE8F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705088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232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EB05881-FB11-43E8-CCDD-8C12CDB4FE47}"/>
              </a:ext>
            </a:extLst>
          </p:cNvPr>
          <p:cNvSpPr/>
          <p:nvPr userDrawn="1"/>
        </p:nvSpPr>
        <p:spPr>
          <a:xfrm>
            <a:off x="838199" y="196052"/>
            <a:ext cx="10515601" cy="1686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9" name="Picture 8" descr="A picture containing fabric&#10;&#10;Description automatically generated">
            <a:extLst>
              <a:ext uri="{FF2B5EF4-FFF2-40B4-BE49-F238E27FC236}">
                <a16:creationId xmlns:a16="http://schemas.microsoft.com/office/drawing/2014/main" id="{A4941BBB-13FC-2ACE-1A50-C0F465531B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4950" y="-64113"/>
            <a:ext cx="1562100" cy="4394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8BE9E36-E9D5-3FA6-EE22-A6E5CE13C462}"/>
              </a:ext>
            </a:extLst>
          </p:cNvPr>
          <p:cNvSpPr/>
          <p:nvPr userDrawn="1"/>
        </p:nvSpPr>
        <p:spPr>
          <a:xfrm>
            <a:off x="995423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3" name="Picture 12" descr="A picture containing flower, plant&#10;&#10;Description automatically generated">
            <a:extLst>
              <a:ext uri="{FF2B5EF4-FFF2-40B4-BE49-F238E27FC236}">
                <a16:creationId xmlns:a16="http://schemas.microsoft.com/office/drawing/2014/main" id="{479E4054-0885-457B-35B3-A9B26ED9360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69421" y="459092"/>
            <a:ext cx="749300" cy="27559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4632"/>
            <a:ext cx="10515600" cy="1133856"/>
          </a:xfrm>
        </p:spPr>
        <p:txBody>
          <a:bodyPr rtlCol="0"/>
          <a:lstStyle>
            <a:lvl1pPr algn="ctr">
              <a:defRPr lang="en-GB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90088"/>
            <a:ext cx="10515600" cy="3474720"/>
          </a:xfrm>
        </p:spPr>
        <p:txBody>
          <a:bodyPr rtlCol="0"/>
          <a:lstStyle>
            <a:lvl1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C6C79F3B-6B68-BA3C-6CBE-C26E339E45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9D503431-982D-5D35-88BF-09474F76D6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1044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068407D-A1C4-B842-0C34-B2DE8AD312D3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A1AE7FB-DFC0-DCDA-47AD-6ED81A6427FA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0" name="Picture 9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7A4DFCBA-879E-D6C9-9F81-B4F9225423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8562BF3-1BFC-6948-02E0-8A1C121C3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58D7F8-0920-52BA-580D-0724912287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6611EB-89A4-4C55-4032-4D0C418398D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6963F99-41C3-5ED4-AAD8-B904145CC7E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75360" y="2615184"/>
            <a:ext cx="10241280" cy="3319272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18034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2F7EB7A-F5B6-E308-68EE-3065E2B039A6}"/>
              </a:ext>
            </a:extLst>
          </p:cNvPr>
          <p:cNvSpPr/>
          <p:nvPr userDrawn="1"/>
        </p:nvSpPr>
        <p:spPr>
          <a:xfrm>
            <a:off x="0" y="0"/>
            <a:ext cx="4873752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36" name="Picture 35" descr="A close-up of a tree&#10;&#10;Description automatically generated with medium confidence">
            <a:extLst>
              <a:ext uri="{FF2B5EF4-FFF2-40B4-BE49-F238E27FC236}">
                <a16:creationId xmlns:a16="http://schemas.microsoft.com/office/drawing/2014/main" id="{FED57607-56F6-9FD5-F0A8-DE0BCFE896B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66459" flipH="1">
            <a:off x="2282032" y="1589693"/>
            <a:ext cx="970220" cy="22361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1072" y="978408"/>
            <a:ext cx="4974336" cy="1325880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DEF26CDF-94D4-BA22-7D14-8D3289040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1072" y="2322576"/>
            <a:ext cx="5065776" cy="448056"/>
          </a:xfrm>
        </p:spPr>
        <p:txBody>
          <a:bodyPr rtlCol="0"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lang="en-GB" sz="2000" b="0">
                <a:latin typeface="+mj-lt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0" name="Content Placeholder 3">
            <a:extLst>
              <a:ext uri="{FF2B5EF4-FFF2-40B4-BE49-F238E27FC236}">
                <a16:creationId xmlns:a16="http://schemas.microsoft.com/office/drawing/2014/main" id="{0017BF0C-B2B7-932F-A9AE-5BFAE4AB5C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9612" y="2770632"/>
            <a:ext cx="5065776" cy="1554480"/>
          </a:xfrm>
        </p:spPr>
        <p:txBody>
          <a:bodyPr rtlCol="0"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1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31" name="Text Placeholder 4">
            <a:extLst>
              <a:ext uri="{FF2B5EF4-FFF2-40B4-BE49-F238E27FC236}">
                <a16:creationId xmlns:a16="http://schemas.microsoft.com/office/drawing/2014/main" id="{DEAB8B47-DF86-7C9F-F027-2D4D22B2EA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9612" y="4361688"/>
            <a:ext cx="5065776" cy="448056"/>
          </a:xfrm>
        </p:spPr>
        <p:txBody>
          <a:bodyPr rtlCol="0"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lang="en-GB" sz="2000" b="0">
                <a:latin typeface="+mj-lt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32" name="Content Placeholder 5">
            <a:extLst>
              <a:ext uri="{FF2B5EF4-FFF2-40B4-BE49-F238E27FC236}">
                <a16:creationId xmlns:a16="http://schemas.microsoft.com/office/drawing/2014/main" id="{9BEB2D80-6263-5794-6A1A-CFF345F7A9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9612" y="4791456"/>
            <a:ext cx="5065776" cy="1408176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en-GB" sz="1600"/>
            </a:lvl1pPr>
            <a:lvl2pPr>
              <a:buClr>
                <a:srgbClr val="73292A"/>
              </a:buClr>
              <a:defRPr lang="en-GB" sz="1400"/>
            </a:lvl2pPr>
            <a:lvl3pPr>
              <a:buClr>
                <a:srgbClr val="73292A"/>
              </a:buClr>
              <a:defRPr lang="en-GB" sz="1200"/>
            </a:lvl3pPr>
            <a:lvl4pPr>
              <a:buClr>
                <a:srgbClr val="73292A"/>
              </a:buClr>
              <a:defRPr lang="en-GB" sz="1100"/>
            </a:lvl4pPr>
            <a:lvl5pPr>
              <a:buClr>
                <a:srgbClr val="73292A"/>
              </a:buClr>
              <a:defRPr lang="en-GB" sz="11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pic>
        <p:nvPicPr>
          <p:cNvPr id="38" name="Picture 37" descr="A group of flowers&#10;&#10;Description automatically generated with low confidence">
            <a:extLst>
              <a:ext uri="{FF2B5EF4-FFF2-40B4-BE49-F238E27FC236}">
                <a16:creationId xmlns:a16="http://schemas.microsoft.com/office/drawing/2014/main" id="{5B08C513-7071-2499-7E9D-CFD5A027C09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9083" y="2260473"/>
            <a:ext cx="1245309" cy="2314810"/>
          </a:xfrm>
          <a:prstGeom prst="rect">
            <a:avLst/>
          </a:prstGeom>
        </p:spPr>
      </p:pic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BD46E6E9-39FE-B605-0786-F7F7E656F9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6344" y="1426464"/>
            <a:ext cx="3922776" cy="4242816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en-GB" sz="300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4062460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88546F5-5752-9595-980A-9978EC65B179}"/>
              </a:ext>
            </a:extLst>
          </p:cNvPr>
          <p:cNvSpPr/>
          <p:nvPr userDrawn="1"/>
        </p:nvSpPr>
        <p:spPr>
          <a:xfrm>
            <a:off x="491679" y="319214"/>
            <a:ext cx="11208641" cy="5857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88B1DFD-B7E9-D65B-0A47-8D442617B0D0}"/>
              </a:ext>
            </a:extLst>
          </p:cNvPr>
          <p:cNvCxnSpPr>
            <a:cxnSpLocks/>
          </p:cNvCxnSpPr>
          <p:nvPr userDrawn="1"/>
        </p:nvCxnSpPr>
        <p:spPr>
          <a:xfrm>
            <a:off x="837235" y="1767119"/>
            <a:ext cx="10516564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4190CCC3-E5E8-9E96-318B-F3F62E2328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658" y="1631192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3DC3A9-D4E6-42CF-91A8-F267C7C66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24712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GB" sz="2000" b="0">
                <a:latin typeface="+mj-lt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4712" y="2629116"/>
            <a:ext cx="3200400" cy="3320861"/>
          </a:xfrm>
        </p:spPr>
        <p:txBody>
          <a:bodyPr rtlCol="0"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1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00C9C6-BD61-4D2C-9146-FB785BAE4F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98848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GB" sz="2000" b="0">
                <a:latin typeface="+mj-lt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98848" y="2629116"/>
            <a:ext cx="3200400" cy="3320861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en-GB" sz="1600"/>
            </a:lvl1pPr>
            <a:lvl2pPr>
              <a:buClr>
                <a:srgbClr val="73292A"/>
              </a:buClr>
              <a:defRPr lang="en-GB" sz="1400"/>
            </a:lvl2pPr>
            <a:lvl3pPr>
              <a:buClr>
                <a:srgbClr val="73292A"/>
              </a:buClr>
              <a:defRPr lang="en-GB" sz="1200"/>
            </a:lvl3pPr>
            <a:lvl4pPr>
              <a:buClr>
                <a:srgbClr val="73292A"/>
              </a:buClr>
              <a:defRPr lang="en-GB" sz="1100"/>
            </a:lvl4pPr>
            <a:lvl5pPr>
              <a:buClr>
                <a:srgbClr val="73292A"/>
              </a:buClr>
              <a:defRPr lang="en-GB" sz="11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F270D939-D128-D431-82CE-9C15D5A7AA9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09560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GB" sz="2000" b="0">
                <a:latin typeface="+mj-lt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4AAE69C6-BB37-BC70-8424-BC928D19C91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909560" y="2629116"/>
            <a:ext cx="3200400" cy="3320861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en-GB" sz="1600"/>
            </a:lvl1pPr>
            <a:lvl2pPr>
              <a:buClr>
                <a:srgbClr val="73292A"/>
              </a:buClr>
              <a:defRPr lang="en-GB" sz="1400"/>
            </a:lvl2pPr>
            <a:lvl3pPr>
              <a:buClr>
                <a:srgbClr val="73292A"/>
              </a:buClr>
              <a:defRPr lang="en-GB" sz="1200"/>
            </a:lvl3pPr>
            <a:lvl4pPr>
              <a:buClr>
                <a:srgbClr val="73292A"/>
              </a:buClr>
              <a:defRPr lang="en-GB" sz="1100"/>
            </a:lvl4pPr>
            <a:lvl5pPr>
              <a:buClr>
                <a:srgbClr val="73292A"/>
              </a:buClr>
              <a:defRPr lang="en-GB" sz="11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69908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fabric&#10;&#10;Description automatically generated">
            <a:extLst>
              <a:ext uri="{FF2B5EF4-FFF2-40B4-BE49-F238E27FC236}">
                <a16:creationId xmlns:a16="http://schemas.microsoft.com/office/drawing/2014/main" id="{E0606CB6-3E28-F128-51B5-3786D74048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E64BBC1B-7DD9-DA00-15CC-B446DA472005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8" name="Picture 7" descr="A picture containing flower, plant&#10;&#10;Description automatically generated">
            <a:extLst>
              <a:ext uri="{FF2B5EF4-FFF2-40B4-BE49-F238E27FC236}">
                <a16:creationId xmlns:a16="http://schemas.microsoft.com/office/drawing/2014/main" id="{C88A03B2-8C41-A023-CB90-5F79A1F01AF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pic>
        <p:nvPicPr>
          <p:cNvPr id="10" name="Picture 9" descr="A close-up of a flower&#10;&#10;Description automatically generated with low confidence">
            <a:extLst>
              <a:ext uri="{FF2B5EF4-FFF2-40B4-BE49-F238E27FC236}">
                <a16:creationId xmlns:a16="http://schemas.microsoft.com/office/drawing/2014/main" id="{9EA6110C-517A-C447-DB03-9A264F112FB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809" y="1695833"/>
            <a:ext cx="1155700" cy="4318000"/>
          </a:xfrm>
          <a:prstGeom prst="rect">
            <a:avLst/>
          </a:prstGeom>
        </p:spPr>
      </p:pic>
      <p:pic>
        <p:nvPicPr>
          <p:cNvPr id="12" name="Picture 11" descr="A close-up of a flower&#10;&#10;Description automatically generated with low confidence">
            <a:extLst>
              <a:ext uri="{FF2B5EF4-FFF2-40B4-BE49-F238E27FC236}">
                <a16:creationId xmlns:a16="http://schemas.microsoft.com/office/drawing/2014/main" id="{DC4249CD-2B45-A435-5B21-CFA70421386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749" y="381916"/>
            <a:ext cx="1155700" cy="431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A7568A0-F819-551E-4780-20A651246990}"/>
              </a:ext>
            </a:extLst>
          </p:cNvPr>
          <p:cNvSpPr/>
          <p:nvPr userDrawn="1"/>
        </p:nvSpPr>
        <p:spPr>
          <a:xfrm>
            <a:off x="1024128" y="2162946"/>
            <a:ext cx="3794760" cy="2536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711D903-56F9-B09B-0443-A76786804823}"/>
              </a:ext>
            </a:extLst>
          </p:cNvPr>
          <p:cNvSpPr/>
          <p:nvPr userDrawn="1"/>
        </p:nvSpPr>
        <p:spPr>
          <a:xfrm>
            <a:off x="1131655" y="2264499"/>
            <a:ext cx="3585549" cy="233542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D91551-9B41-0ACF-0BE6-9D174E695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184" y="2889504"/>
            <a:ext cx="2852928" cy="1088136"/>
          </a:xfrm>
        </p:spPr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545D3FB1-678F-0A9A-CCB6-435CE57DA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1312" y="2011680"/>
            <a:ext cx="2999232" cy="2843784"/>
          </a:xfrm>
        </p:spPr>
        <p:txBody>
          <a:bodyPr rtlCol="0"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lang="en-GB" sz="2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 algn="l">
              <a:lnSpc>
                <a:spcPct val="150000"/>
              </a:lnSpc>
              <a:defRPr lang="en-GB" sz="20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 algn="ctr">
              <a:defRPr lang="en-GB" sz="16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 algn="ctr">
              <a:defRPr lang="en-GB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 algn="ctr">
              <a:defRPr lang="en-GB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4824669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D362110-9E75-C1E6-F3D3-769A27CB658B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E61109-4A99-6337-9E7D-6AE0370E2A33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1" name="Picture 10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13B4663F-72DF-CD37-DE9D-C35DFB37E8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C48BE494-2D3C-A618-4422-6EA949698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69ADF-8CD9-4E77-BB8D-70D8824C5A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628461"/>
            <a:ext cx="5181600" cy="3548501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5F077D-E901-4AA9-B062-1C37FF407B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628461"/>
            <a:ext cx="5181600" cy="3548501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19B248-9F11-0A11-E6AF-776D371E14A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5EFD48A-F270-E4EE-7C35-F4304F3DDF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0694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A7DEB86-4C56-EB31-FEEE-EC8AA99FB456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C19EDA-96E7-C255-DFF9-F36A187EBACD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7" name="Picture 6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FAD938FE-3B63-4832-B610-64346C069F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B38128B-385C-B928-A4A8-BD98929D3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5107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BD6A3-F987-4FCC-A6EF-2EF0D33C0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en-GB" sz="32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F06A0-63CE-4272-B90E-4F20296BF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lang="en-GB" sz="3200"/>
            </a:lvl1pPr>
            <a:lvl2pPr>
              <a:defRPr lang="en-GB" sz="2800"/>
            </a:lvl2pPr>
            <a:lvl3pPr>
              <a:defRPr lang="en-GB" sz="2400"/>
            </a:lvl3pPr>
            <a:lvl4pPr>
              <a:defRPr lang="en-GB" sz="2000"/>
            </a:lvl4pPr>
            <a:lvl5pPr>
              <a:defRPr lang="en-GB" sz="2000"/>
            </a:lvl5pPr>
            <a:lvl6pPr>
              <a:defRPr lang="en-GB" sz="2000"/>
            </a:lvl6pPr>
            <a:lvl7pPr>
              <a:defRPr lang="en-GB" sz="2000"/>
            </a:lvl7pPr>
            <a:lvl8pPr>
              <a:defRPr lang="en-GB" sz="2000"/>
            </a:lvl8pPr>
            <a:lvl9pPr>
              <a:defRPr lang="en-GB" sz="20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467220-06E3-427A-B4D3-9B0030E09D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en-GB" sz="1600"/>
            </a:lvl1pPr>
            <a:lvl2pPr marL="457200" indent="0">
              <a:buNone/>
              <a:defRPr lang="en-GB" sz="1400"/>
            </a:lvl2pPr>
            <a:lvl3pPr marL="914400" indent="0">
              <a:buNone/>
              <a:defRPr lang="en-GB" sz="1200"/>
            </a:lvl3pPr>
            <a:lvl4pPr marL="1371600" indent="0">
              <a:buNone/>
              <a:defRPr lang="en-GB" sz="1000"/>
            </a:lvl4pPr>
            <a:lvl5pPr marL="1828800" indent="0">
              <a:buNone/>
              <a:defRPr lang="en-GB" sz="1000"/>
            </a:lvl5pPr>
            <a:lvl6pPr marL="2286000" indent="0">
              <a:buNone/>
              <a:defRPr lang="en-GB" sz="1000"/>
            </a:lvl6pPr>
            <a:lvl7pPr marL="2743200" indent="0">
              <a:buNone/>
              <a:defRPr lang="en-GB" sz="1000"/>
            </a:lvl7pPr>
            <a:lvl8pPr marL="3200400" indent="0">
              <a:buNone/>
              <a:defRPr lang="en-GB" sz="1000"/>
            </a:lvl8pPr>
            <a:lvl9pPr marL="3657600" indent="0">
              <a:buNone/>
              <a:defRPr lang="en-GB" sz="1000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AEF53B-C85C-47DB-ADE4-C1D9FA682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D4FD38-14E5-4C36-B948-8BF3F794E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92005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08F2A-1C19-4116-80DF-E24EDDF28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en-GB" sz="32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A489A7-7CA6-4CC9-B634-FCB2E102C6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lang="en-GB" sz="3200"/>
            </a:lvl1pPr>
            <a:lvl2pPr marL="457200" indent="0">
              <a:buNone/>
              <a:defRPr lang="en-GB" sz="2800"/>
            </a:lvl2pPr>
            <a:lvl3pPr marL="914400" indent="0">
              <a:buNone/>
              <a:defRPr lang="en-GB" sz="2400"/>
            </a:lvl3pPr>
            <a:lvl4pPr marL="1371600" indent="0">
              <a:buNone/>
              <a:defRPr lang="en-GB" sz="2000"/>
            </a:lvl4pPr>
            <a:lvl5pPr marL="1828800" indent="0">
              <a:buNone/>
              <a:defRPr lang="en-GB" sz="2000"/>
            </a:lvl5pPr>
            <a:lvl6pPr marL="2286000" indent="0">
              <a:buNone/>
              <a:defRPr lang="en-GB" sz="2000"/>
            </a:lvl6pPr>
            <a:lvl7pPr marL="2743200" indent="0">
              <a:buNone/>
              <a:defRPr lang="en-GB" sz="2000"/>
            </a:lvl7pPr>
            <a:lvl8pPr marL="3200400" indent="0">
              <a:buNone/>
              <a:defRPr lang="en-GB" sz="2000"/>
            </a:lvl8pPr>
            <a:lvl9pPr marL="3657600" indent="0">
              <a:buNone/>
              <a:defRPr lang="en-GB" sz="2000"/>
            </a:lvl9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F5F80D-1DB9-4E0A-8F68-924FC1C9C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en-GB" sz="1600"/>
            </a:lvl1pPr>
            <a:lvl2pPr marL="457200" indent="0">
              <a:buNone/>
              <a:defRPr lang="en-GB" sz="1400"/>
            </a:lvl2pPr>
            <a:lvl3pPr marL="914400" indent="0">
              <a:buNone/>
              <a:defRPr lang="en-GB" sz="1200"/>
            </a:lvl3pPr>
            <a:lvl4pPr marL="1371600" indent="0">
              <a:buNone/>
              <a:defRPr lang="en-GB" sz="1000"/>
            </a:lvl4pPr>
            <a:lvl5pPr marL="1828800" indent="0">
              <a:buNone/>
              <a:defRPr lang="en-GB" sz="1000"/>
            </a:lvl5pPr>
            <a:lvl6pPr marL="2286000" indent="0">
              <a:buNone/>
              <a:defRPr lang="en-GB" sz="1000"/>
            </a:lvl6pPr>
            <a:lvl7pPr marL="2743200" indent="0">
              <a:buNone/>
              <a:defRPr lang="en-GB" sz="1000"/>
            </a:lvl7pPr>
            <a:lvl8pPr marL="3200400" indent="0">
              <a:buNone/>
              <a:defRPr lang="en-GB" sz="1000"/>
            </a:lvl8pPr>
            <a:lvl9pPr marL="3657600" indent="0">
              <a:buNone/>
              <a:defRPr lang="en-GB" sz="1000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DA4DA3-10C7-48A6-9B15-38222B8C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84E7EE-5B3B-427E-9807-020AEF8C7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5165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GB"/>
            </a:def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GB"/>
            </a:def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GB" sz="1200">
                <a:solidFill>
                  <a:schemeClr val="tx1"/>
                </a:solidFill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80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GB" sz="1200">
                <a:solidFill>
                  <a:schemeClr val="tx1"/>
                </a:solidFill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9" r:id="rId3"/>
    <p:sldLayoutId id="2147483651" r:id="rId4"/>
    <p:sldLayoutId id="2147483650" r:id="rId5"/>
    <p:sldLayoutId id="2147483663" r:id="rId6"/>
    <p:sldLayoutId id="2147483665" r:id="rId7"/>
    <p:sldLayoutId id="2147483660" r:id="rId8"/>
    <p:sldLayoutId id="2147483661" r:id="rId9"/>
    <p:sldLayoutId id="2147483662" r:id="rId10"/>
    <p:sldLayoutId id="2147483666" r:id="rId11"/>
    <p:sldLayoutId id="2147483653" r:id="rId12"/>
    <p:sldLayoutId id="2147483664" r:id="rId13"/>
    <p:sldLayoutId id="2147483667" r:id="rId14"/>
    <p:sldLayoutId id="2147483652" r:id="rId15"/>
    <p:sldLayoutId id="2147483654" r:id="rId16"/>
    <p:sldLayoutId id="2147483655" r:id="rId17"/>
    <p:sldLayoutId id="2147483656" r:id="rId18"/>
    <p:sldLayoutId id="2147483657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GB" sz="4400" kern="1200">
          <a:solidFill>
            <a:schemeClr val="accent3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73292A"/>
        </a:buClr>
        <a:buFont typeface="Arial" panose="020B0604020202020204" pitchFamily="34" charset="0"/>
        <a:buChar char="•"/>
        <a:defRPr lang="en-GB" sz="2800" kern="1200">
          <a:solidFill>
            <a:schemeClr val="accent3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en-GB" sz="2400" kern="1200">
          <a:solidFill>
            <a:schemeClr val="accent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en-GB" sz="2000" kern="1200">
          <a:solidFill>
            <a:schemeClr val="accent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en-GB" sz="1800" kern="1200">
          <a:solidFill>
            <a:schemeClr val="accent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en-GB" sz="18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4180B-35BA-C28E-820F-59C84FBDD9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21169" y="3310127"/>
            <a:ext cx="5672961" cy="652157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St. Gabriel,</a:t>
            </a:r>
            <a:br>
              <a:rPr lang="en-GB" dirty="0"/>
            </a:br>
            <a:r>
              <a:rPr lang="en-GB" dirty="0"/>
              <a:t> the Archangel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6260E8-21BF-1371-4767-5E86248A7A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​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A3130B-ACFF-7371-1AAA-37EB966FD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6519" y="4565787"/>
            <a:ext cx="3478962" cy="1987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18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A395DA8-6909-BAAC-3391-6B311448A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t>2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954FDD-54A8-FA80-C468-14EC4F5A85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36525"/>
            <a:ext cx="2629176" cy="4226971"/>
          </a:xfrm>
          <a:prstGeom prst="rect">
            <a:avLst/>
          </a:prstGeom>
        </p:spPr>
      </p:pic>
      <p:sp>
        <p:nvSpPr>
          <p:cNvPr id="5" name="AutoShape 2" descr="Image result for st gabriel the archangel cmat">
            <a:extLst>
              <a:ext uri="{FF2B5EF4-FFF2-40B4-BE49-F238E27FC236}">
                <a16:creationId xmlns:a16="http://schemas.microsoft.com/office/drawing/2014/main" id="{E3D29B17-F887-4A3A-2A8A-99872E68511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DB2F11-F54D-F898-B8FA-9AAF5C8BA0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6013" y="215633"/>
            <a:ext cx="3346013" cy="657923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FE4892D-2CC5-8D9D-1F9A-9F8989E9DE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0" y="4265516"/>
            <a:ext cx="2295663" cy="229566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2A630F2-EDDB-6F46-B226-3C8E92168498}"/>
              </a:ext>
            </a:extLst>
          </p:cNvPr>
          <p:cNvSpPr txBox="1"/>
          <p:nvPr/>
        </p:nvSpPr>
        <p:spPr>
          <a:xfrm>
            <a:off x="389167" y="4813184"/>
            <a:ext cx="538190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63 schools!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Over 21,500 pupils!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Covering - Stoke on Trent, North Staffordshire, Wolverhampton, and the Black Country.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BAC1D8-1185-B351-B652-FED85D39A9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6156" y="354085"/>
            <a:ext cx="5275667" cy="3587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118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6C13D12-BABD-694B-8BFF-6FC331582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1B951BE-DB70-FD4A-FB55-365C999A1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t>3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1A45F9-3B8B-75A1-F77E-5E923D3A2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92" y="142236"/>
            <a:ext cx="3346013" cy="657923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7DF5F52-A3E3-5C87-C8F4-3B49787085BA}"/>
              </a:ext>
            </a:extLst>
          </p:cNvPr>
          <p:cNvSpPr txBox="1"/>
          <p:nvPr/>
        </p:nvSpPr>
        <p:spPr>
          <a:xfrm>
            <a:off x="3916393" y="654677"/>
            <a:ext cx="7755148" cy="6309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St. Gabriel is an angel, the messenger of God.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He is one of the three archangels. 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Gabriel is mentioned in both the Old and the New Testaments of the Bible. 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Unlike most saints, Gabriel was never a human being who lived on Earth but instead has always been a heavenly angel who was declared a saint in honor of work helping people on Earth.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endParaRPr lang="en-US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14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882B31A-6AE7-31FB-FA71-7F2332A20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t>4</a:t>
            </a:fld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B33671E-0C6B-8817-3005-6D36B1D11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421" y="641350"/>
            <a:ext cx="5423020" cy="542302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60BF4D5-E506-BDE9-0CA3-C6972164CB53}"/>
              </a:ext>
            </a:extLst>
          </p:cNvPr>
          <p:cNvSpPr txBox="1"/>
          <p:nvPr/>
        </p:nvSpPr>
        <p:spPr>
          <a:xfrm>
            <a:off x="6377077" y="1074813"/>
            <a:ext cx="5574131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In the Old Testament, Gabriel appears to the prophet Daniel twice.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First to explain his visions that are troubling him.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Second when he is praying to God for his people and Gabriel appears to reassure him from God. 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endParaRPr lang="en-US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547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882B31A-6AE7-31FB-FA71-7F2332A20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t>5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0BF4D5-E506-BDE9-0CA3-C6972164CB53}"/>
              </a:ext>
            </a:extLst>
          </p:cNvPr>
          <p:cNvSpPr txBox="1"/>
          <p:nvPr/>
        </p:nvSpPr>
        <p:spPr>
          <a:xfrm>
            <a:off x="6377077" y="1074813"/>
            <a:ext cx="5574131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In the New Testament, Gabriel appears to the Zechariah to tell him that his wife Elizabeth will have a son even though they were old (John the Baptist).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But because Zechariah doubted him, he couldn’t speak until after John was born when he used his voice to praise God!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endParaRPr lang="en-US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4982A01-78A7-17AA-F91E-667DB3FA8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160" y="595072"/>
            <a:ext cx="5363056" cy="26815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C8504FB-5CE0-D07D-5D7E-D35A8D5226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223" y="3657047"/>
            <a:ext cx="5435416" cy="2881865"/>
          </a:xfrm>
          <a:prstGeom prst="rect">
            <a:avLst/>
          </a:prstGeom>
        </p:spPr>
      </p:pic>
      <p:sp>
        <p:nvSpPr>
          <p:cNvPr id="5" name="AutoShape 2" descr="Image result for gabriel appears to zechariah">
            <a:extLst>
              <a:ext uri="{FF2B5EF4-FFF2-40B4-BE49-F238E27FC236}">
                <a16:creationId xmlns:a16="http://schemas.microsoft.com/office/drawing/2014/main" id="{8A37C386-F719-C352-A203-992088A674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gabriel appears to zechariah">
            <a:extLst>
              <a:ext uri="{FF2B5EF4-FFF2-40B4-BE49-F238E27FC236}">
                <a16:creationId xmlns:a16="http://schemas.microsoft.com/office/drawing/2014/main" id="{31FF87AC-735B-0058-FE0B-7F68DA15CD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285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882B31A-6AE7-31FB-FA71-7F2332A20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t>6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0BF4D5-E506-BDE9-0CA3-C6972164CB53}"/>
              </a:ext>
            </a:extLst>
          </p:cNvPr>
          <p:cNvSpPr txBox="1"/>
          <p:nvPr/>
        </p:nvSpPr>
        <p:spPr>
          <a:xfrm>
            <a:off x="6377077" y="1074813"/>
            <a:ext cx="557413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In the New Testament, Gabriel then appears to Mary to tell her she will have a baby who will be God’s son named Jesus.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Mary responded to Gabriel’s message with complete faith. 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endParaRPr lang="en-US" sz="2800" dirty="0">
              <a:latin typeface="Comic Sans MS" panose="030F0702030302020204" pitchFamily="66" charset="0"/>
            </a:endParaRPr>
          </a:p>
        </p:txBody>
      </p:sp>
      <p:sp>
        <p:nvSpPr>
          <p:cNvPr id="5" name="AutoShape 2" descr="Image result for gabriel appears to zechariah">
            <a:extLst>
              <a:ext uri="{FF2B5EF4-FFF2-40B4-BE49-F238E27FC236}">
                <a16:creationId xmlns:a16="http://schemas.microsoft.com/office/drawing/2014/main" id="{8A37C386-F719-C352-A203-992088A674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gabriel appears to zechariah">
            <a:extLst>
              <a:ext uri="{FF2B5EF4-FFF2-40B4-BE49-F238E27FC236}">
                <a16:creationId xmlns:a16="http://schemas.microsoft.com/office/drawing/2014/main" id="{31FF87AC-735B-0058-FE0B-7F68DA15CD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089E83-1F32-0274-54DF-BF1A41B6E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596" y="403942"/>
            <a:ext cx="5377879" cy="30250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91DB5B4-5946-28AA-15A7-4AF442278A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142" y="3628020"/>
            <a:ext cx="5335333" cy="302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980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882B31A-6AE7-31FB-FA71-7F2332A20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t>7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0BF4D5-E506-BDE9-0CA3-C6972164CB53}"/>
              </a:ext>
            </a:extLst>
          </p:cNvPr>
          <p:cNvSpPr txBox="1"/>
          <p:nvPr/>
        </p:nvSpPr>
        <p:spPr>
          <a:xfrm>
            <a:off x="6377077" y="1074813"/>
            <a:ext cx="557413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In the New Testament, Gabriel appears to Joseph to reassure him because he is troubled when he hears the news that </a:t>
            </a:r>
            <a:r>
              <a:rPr lang="en-US" sz="2800">
                <a:latin typeface="Comic Sans MS" panose="030F0702030302020204" pitchFamily="66" charset="0"/>
              </a:rPr>
              <a:t>Mary </a:t>
            </a:r>
            <a:r>
              <a:rPr lang="en-US" sz="2800" dirty="0">
                <a:latin typeface="Comic Sans MS" panose="030F0702030302020204" pitchFamily="66" charset="0"/>
              </a:rPr>
              <a:t>i</a:t>
            </a:r>
            <a:r>
              <a:rPr lang="en-US" sz="2800">
                <a:latin typeface="Comic Sans MS" panose="030F0702030302020204" pitchFamily="66" charset="0"/>
              </a:rPr>
              <a:t>s </a:t>
            </a:r>
            <a:r>
              <a:rPr lang="en-US" sz="2800" dirty="0">
                <a:latin typeface="Comic Sans MS" panose="030F0702030302020204" pitchFamily="66" charset="0"/>
              </a:rPr>
              <a:t>pregnant. 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Joseph is obedient to Gabriel’s message from God and does as he asks. 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</p:txBody>
      </p:sp>
      <p:sp>
        <p:nvSpPr>
          <p:cNvPr id="5" name="AutoShape 2" descr="Image result for gabriel appears to zechariah">
            <a:extLst>
              <a:ext uri="{FF2B5EF4-FFF2-40B4-BE49-F238E27FC236}">
                <a16:creationId xmlns:a16="http://schemas.microsoft.com/office/drawing/2014/main" id="{8A37C386-F719-C352-A203-992088A674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gabriel appears to zechariah">
            <a:extLst>
              <a:ext uri="{FF2B5EF4-FFF2-40B4-BE49-F238E27FC236}">
                <a16:creationId xmlns:a16="http://schemas.microsoft.com/office/drawing/2014/main" id="{31FF87AC-735B-0058-FE0B-7F68DA15CD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2" descr="Image result for gabriel appears to joseph">
            <a:extLst>
              <a:ext uri="{FF2B5EF4-FFF2-40B4-BE49-F238E27FC236}">
                <a16:creationId xmlns:a16="http://schemas.microsoft.com/office/drawing/2014/main" id="{060B6E01-BA3B-24CF-17E2-646704236A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AF52C6-70A0-CC65-8DD0-30758C17A8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947" y="449921"/>
            <a:ext cx="5180253" cy="34414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E58E299-D0FA-A85A-7D89-A67B3D5A61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760" y="4006850"/>
            <a:ext cx="2714625" cy="271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055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6C13D12-BABD-694B-8BFF-6FC331582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1B951BE-DB70-FD4A-FB55-365C999A1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t>8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1A45F9-3B8B-75A1-F77E-5E923D3A2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92" y="142236"/>
            <a:ext cx="3346013" cy="657923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7DF5F52-A3E3-5C87-C8F4-3B49787085BA}"/>
              </a:ext>
            </a:extLst>
          </p:cNvPr>
          <p:cNvSpPr txBox="1"/>
          <p:nvPr/>
        </p:nvSpPr>
        <p:spPr>
          <a:xfrm>
            <a:off x="3916393" y="654677"/>
            <a:ext cx="775514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Gabriel is an important angel mentioned in the Bible. His name means "God is my strength" or "man of God." 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He is known as an archangel, which means he is a chief or highest-ranking angel.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endParaRPr lang="en-US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757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6C13D12-BABD-694B-8BFF-6FC331582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1B951BE-DB70-FD4A-FB55-365C999A1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t>9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1A45F9-3B8B-75A1-F77E-5E923D3A2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92" y="142236"/>
            <a:ext cx="3346013" cy="657923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B92C53-217A-4832-C2E3-2834B39583EC}"/>
              </a:ext>
            </a:extLst>
          </p:cNvPr>
          <p:cNvSpPr txBox="1"/>
          <p:nvPr/>
        </p:nvSpPr>
        <p:spPr>
          <a:xfrm>
            <a:off x="3930799" y="845237"/>
            <a:ext cx="8020409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Gabriel is </a:t>
            </a:r>
            <a:r>
              <a:rPr lang="en-US" sz="2800" dirty="0" err="1">
                <a:latin typeface="Comic Sans MS" panose="030F0702030302020204" pitchFamily="66" charset="0"/>
              </a:rPr>
              <a:t>recognised</a:t>
            </a:r>
            <a:r>
              <a:rPr lang="en-US" sz="2800" dirty="0">
                <a:latin typeface="Comic Sans MS" panose="030F0702030302020204" pitchFamily="66" charset="0"/>
              </a:rPr>
              <a:t> as the patron saint of messengers, telecommunication workers, and postal workers. 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His feast day is celebrated on 29</a:t>
            </a:r>
            <a:r>
              <a:rPr lang="en-US" sz="2800" baseline="30000" dirty="0">
                <a:latin typeface="Comic Sans MS" panose="030F0702030302020204" pitchFamily="66" charset="0"/>
              </a:rPr>
              <a:t>th</a:t>
            </a:r>
            <a:r>
              <a:rPr lang="en-US" sz="2800" dirty="0">
                <a:latin typeface="Comic Sans MS" panose="030F0702030302020204" pitchFamily="66" charset="0"/>
              </a:rPr>
              <a:t> September.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The Angel Gabriel delivers important messages and helps people do the same.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337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6C13D12-BABD-694B-8BFF-6FC331582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1B951BE-DB70-FD4A-FB55-365C999A1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t>10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1A45F9-3B8B-75A1-F77E-5E923D3A2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92" y="142236"/>
            <a:ext cx="3346013" cy="657923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B92C53-217A-4832-C2E3-2834B39583EC}"/>
              </a:ext>
            </a:extLst>
          </p:cNvPr>
          <p:cNvSpPr txBox="1"/>
          <p:nvPr/>
        </p:nvSpPr>
        <p:spPr>
          <a:xfrm>
            <a:off x="3942991" y="508807"/>
            <a:ext cx="8020409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St Gabriel, the messenger of God, is a symbol of hope, guidance, and divine communication.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St Gabriel brought the most important and joyous news of Christ’s coming to Mary.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Let us listen to those messages and be like St. Gabriel sharing the Good News to everyone we meet in both our words and actions. 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9375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6C13D12-BABD-694B-8BFF-6FC331582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1B951BE-DB70-FD4A-FB55-365C999A1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t>11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B92C53-217A-4832-C2E3-2834B39583EC}"/>
              </a:ext>
            </a:extLst>
          </p:cNvPr>
          <p:cNvSpPr txBox="1"/>
          <p:nvPr/>
        </p:nvSpPr>
        <p:spPr>
          <a:xfrm>
            <a:off x="320493" y="206887"/>
            <a:ext cx="1164290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On the 29</a:t>
            </a:r>
            <a:r>
              <a:rPr lang="en-GB" sz="2800" baseline="30000" dirty="0">
                <a:latin typeface="Comic Sans MS" panose="030F0702030302020204" pitchFamily="66" charset="0"/>
              </a:rPr>
              <a:t>th</a:t>
            </a:r>
            <a:r>
              <a:rPr lang="en-GB" sz="2800" dirty="0">
                <a:latin typeface="Comic Sans MS" panose="030F0702030302020204" pitchFamily="66" charset="0"/>
              </a:rPr>
              <a:t> September the whole of our new CMAT will all celebrate the feast day of St. Gabriel the Archangel.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CB3BF3F-A12C-2709-4123-3201A6074F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652" y="1160994"/>
            <a:ext cx="11792556" cy="5543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057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F4FB3D5-DA46-894C-63E2-742336DE6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t>12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FA1673-E360-F702-8A75-CBC8012088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58" y="887023"/>
            <a:ext cx="11741753" cy="341647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B996229-112D-F7B9-4F90-31F875E5580D}"/>
              </a:ext>
            </a:extLst>
          </p:cNvPr>
          <p:cNvSpPr txBox="1"/>
          <p:nvPr/>
        </p:nvSpPr>
        <p:spPr>
          <a:xfrm>
            <a:off x="464326" y="4908283"/>
            <a:ext cx="1164290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This week – Be a light!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Let’s look at the actions for this week ……</a:t>
            </a:r>
          </a:p>
        </p:txBody>
      </p:sp>
    </p:spTree>
    <p:extLst>
      <p:ext uri="{BB962C8B-B14F-4D97-AF65-F5344CB8AC3E}">
        <p14:creationId xmlns:p14="http://schemas.microsoft.com/office/powerpoint/2010/main" val="964234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467F1D-FC90-DAA8-805C-9BF4819CE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t>13</a:t>
            </a:fld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95AA87-A265-A62D-B4FD-5B070495AFD3}"/>
              </a:ext>
            </a:extLst>
          </p:cNvPr>
          <p:cNvSpPr txBox="1"/>
          <p:nvPr/>
        </p:nvSpPr>
        <p:spPr>
          <a:xfrm>
            <a:off x="535557" y="336281"/>
            <a:ext cx="10126692" cy="78483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St Gabriel,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Guide me in the choices I make today and be there to light up my path. 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Bring me peace and understanding and strengthen my ever  growing faith in God. 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Protect me and keep me from </a:t>
            </a:r>
          </a:p>
          <a:p>
            <a:r>
              <a:rPr lang="en-US" sz="2800" dirty="0">
                <a:latin typeface="Comic Sans MS" panose="030F0702030302020204" pitchFamily="66" charset="0"/>
              </a:rPr>
              <a:t>harm.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Fill my life with God’s love.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Amen </a:t>
            </a:r>
          </a:p>
          <a:p>
            <a:r>
              <a:rPr lang="en-US" sz="2800" dirty="0">
                <a:latin typeface="Comic Sans MS" panose="030F0702030302020204" pitchFamily="66" charset="0"/>
              </a:rPr>
              <a:t> 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C0C403-07CD-C3F1-7827-AFFE7421AD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5220" y="3495196"/>
            <a:ext cx="5645988" cy="322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082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0">
      <a:dk1>
        <a:srgbClr val="000000"/>
      </a:dk1>
      <a:lt1>
        <a:srgbClr val="FFFFFF"/>
      </a:lt1>
      <a:dk2>
        <a:srgbClr val="CAD8D6"/>
      </a:dk2>
      <a:lt2>
        <a:srgbClr val="E7E6E6"/>
      </a:lt2>
      <a:accent1>
        <a:srgbClr val="7E8679"/>
      </a:accent1>
      <a:accent2>
        <a:srgbClr val="72292A"/>
      </a:accent2>
      <a:accent3>
        <a:srgbClr val="4A3A1C"/>
      </a:accent3>
      <a:accent4>
        <a:srgbClr val="E47D60"/>
      </a:accent4>
      <a:accent5>
        <a:srgbClr val="CEBBAF"/>
      </a:accent5>
      <a:accent6>
        <a:srgbClr val="E8DAC4"/>
      </a:accent6>
      <a:hlink>
        <a:srgbClr val="3968F6"/>
      </a:hlink>
      <a:folHlink>
        <a:srgbClr val="954F72"/>
      </a:folHlink>
    </a:clrScheme>
    <a:fontScheme name="Custom 23">
      <a:majorFont>
        <a:latin typeface="Baskerville Old Face"/>
        <a:ea typeface=""/>
        <a:cs typeface="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8770997_TF56410444_Win32" id="{28F79E5F-1BE5-42C9-A610-CFFA28326A1C}" vid="{D035A384-0AAF-401E-9042-89215ED03EA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4" ma:contentTypeDescription="Create a new document." ma:contentTypeScope="" ma:versionID="2d714a3296df14eba7a100bb665443ca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49549bf45bfbbfb6cffed527380e77e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ACE2AAA-C718-435C-B4E6-95A08ACAC44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FBB2F3B-6257-41BB-8B64-5AC7494F274B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614EFF02-EA18-493C-972D-813DB244C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{3F6561E7-E222-4375-9FDE-76126FE0179C}tf56410444_win32</Template>
  <TotalTime>167</TotalTime>
  <Words>530</Words>
  <Application>Microsoft Office PowerPoint</Application>
  <PresentationFormat>Widescreen</PresentationFormat>
  <Paragraphs>80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Baskerville</vt:lpstr>
      <vt:lpstr>Baskerville Old Face</vt:lpstr>
      <vt:lpstr>Calibri</vt:lpstr>
      <vt:lpstr>Comic Sans MS</vt:lpstr>
      <vt:lpstr>Gill Sans Light</vt:lpstr>
      <vt:lpstr>Gill Sans Nova</vt:lpstr>
      <vt:lpstr>Gill Sans Nova Light</vt:lpstr>
      <vt:lpstr>Office Theme</vt:lpstr>
      <vt:lpstr>St. Gabriel,  the Archangel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Philip Turner</dc:creator>
  <cp:lastModifiedBy>Philip Turner</cp:lastModifiedBy>
  <cp:revision>6</cp:revision>
  <dcterms:created xsi:type="dcterms:W3CDTF">2025-09-01T18:38:08Z</dcterms:created>
  <dcterms:modified xsi:type="dcterms:W3CDTF">2026-09-07T13:20:58Z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